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35"/>
    <a:srgbClr val="CFC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9B59F-C0DF-B000-C6A3-766E60AA447E}" v="47" dt="2021-03-18T22:20:42.305"/>
    <p1510:client id="{70377D78-C779-4239-86B6-4D62A9970316}" v="1109" dt="2021-03-18T22:31:40.069"/>
    <p1510:client id="{76A745E8-E298-648D-2C5A-B8774110AA8E}" v="168" dt="2021-03-18T22:07:22.841"/>
    <p1510:client id="{E90727DC-8340-45FB-9FE4-6ABD4F52DC9B}" v="996" dt="2021-03-18T22:28:04.233"/>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 Silva Inacio, Beatriz" userId="S::beatrizi@usf.edu::3ffbce0d-b780-4c02-889e-90b25ba5c567" providerId="AD" clId="Web-{6F4E8336-A5E6-D72C-8ABD-904CA2AF6325}"/>
    <pc:docChg chg="modSld">
      <pc:chgData name="Da Silva Inacio, Beatriz" userId="S::beatrizi@usf.edu::3ffbce0d-b780-4c02-889e-90b25ba5c567" providerId="AD" clId="Web-{6F4E8336-A5E6-D72C-8ABD-904CA2AF6325}" dt="2021-03-17T22:03:39.554" v="230" actId="20577"/>
      <pc:docMkLst>
        <pc:docMk/>
      </pc:docMkLst>
      <pc:sldChg chg="modSp">
        <pc:chgData name="Da Silva Inacio, Beatriz" userId="S::beatrizi@usf.edu::3ffbce0d-b780-4c02-889e-90b25ba5c567" providerId="AD" clId="Web-{6F4E8336-A5E6-D72C-8ABD-904CA2AF6325}" dt="2021-03-17T22:03:39.554" v="230" actId="20577"/>
        <pc:sldMkLst>
          <pc:docMk/>
          <pc:sldMk cId="4060740977" sldId="256"/>
        </pc:sldMkLst>
        <pc:spChg chg="mod">
          <ac:chgData name="Da Silva Inacio, Beatriz" userId="S::beatrizi@usf.edu::3ffbce0d-b780-4c02-889e-90b25ba5c567" providerId="AD" clId="Web-{6F4E8336-A5E6-D72C-8ABD-904CA2AF6325}" dt="2021-03-17T22:03:39.554" v="230" actId="20577"/>
          <ac:spMkLst>
            <pc:docMk/>
            <pc:sldMk cId="4060740977" sldId="256"/>
            <ac:spMk id="31" creationId="{96AB5D73-3472-463E-95ED-DB21D247E80C}"/>
          </ac:spMkLst>
        </pc:spChg>
      </pc:sldChg>
    </pc:docChg>
  </pc:docChgLst>
  <pc:docChgLst>
    <pc:chgData name="Miller, Chase" userId="7fe6e8ad-3431-4fac-8e79-effea89627b1" providerId="ADAL" clId="{E90727DC-8340-45FB-9FE4-6ABD4F52DC9B}"/>
    <pc:docChg chg="undo redo custSel modSld">
      <pc:chgData name="Miller, Chase" userId="7fe6e8ad-3431-4fac-8e79-effea89627b1" providerId="ADAL" clId="{E90727DC-8340-45FB-9FE4-6ABD4F52DC9B}" dt="2021-03-18T22:28:04.233" v="1103" actId="20577"/>
      <pc:docMkLst>
        <pc:docMk/>
      </pc:docMkLst>
      <pc:sldChg chg="delSp modSp mod modNotesTx">
        <pc:chgData name="Miller, Chase" userId="7fe6e8ad-3431-4fac-8e79-effea89627b1" providerId="ADAL" clId="{E90727DC-8340-45FB-9FE4-6ABD4F52DC9B}" dt="2021-03-18T22:28:04.233" v="1103" actId="20577"/>
        <pc:sldMkLst>
          <pc:docMk/>
          <pc:sldMk cId="4060740977" sldId="256"/>
        </pc:sldMkLst>
        <pc:spChg chg="mod">
          <ac:chgData name="Miller, Chase" userId="7fe6e8ad-3431-4fac-8e79-effea89627b1" providerId="ADAL" clId="{E90727DC-8340-45FB-9FE4-6ABD4F52DC9B}" dt="2021-03-17T21:51:10.812" v="107" actId="20577"/>
          <ac:spMkLst>
            <pc:docMk/>
            <pc:sldMk cId="4060740977" sldId="256"/>
            <ac:spMk id="10" creationId="{00000000-0000-0000-0000-000000000000}"/>
          </ac:spMkLst>
        </pc:spChg>
        <pc:spChg chg="mod">
          <ac:chgData name="Miller, Chase" userId="7fe6e8ad-3431-4fac-8e79-effea89627b1" providerId="ADAL" clId="{E90727DC-8340-45FB-9FE4-6ABD4F52DC9B}" dt="2021-03-17T21:52:09.594" v="111" actId="20577"/>
          <ac:spMkLst>
            <pc:docMk/>
            <pc:sldMk cId="4060740977" sldId="256"/>
            <ac:spMk id="12" creationId="{00000000-0000-0000-0000-000000000000}"/>
          </ac:spMkLst>
        </pc:spChg>
        <pc:spChg chg="mod">
          <ac:chgData name="Miller, Chase" userId="7fe6e8ad-3431-4fac-8e79-effea89627b1" providerId="ADAL" clId="{E90727DC-8340-45FB-9FE4-6ABD4F52DC9B}" dt="2021-03-17T21:30:51.787" v="36" actId="1076"/>
          <ac:spMkLst>
            <pc:docMk/>
            <pc:sldMk cId="4060740977" sldId="256"/>
            <ac:spMk id="13" creationId="{00000000-0000-0000-0000-000000000000}"/>
          </ac:spMkLst>
        </pc:spChg>
        <pc:spChg chg="mod">
          <ac:chgData name="Miller, Chase" userId="7fe6e8ad-3431-4fac-8e79-effea89627b1" providerId="ADAL" clId="{E90727DC-8340-45FB-9FE4-6ABD4F52DC9B}" dt="2021-03-17T21:38:19.683" v="94" actId="121"/>
          <ac:spMkLst>
            <pc:docMk/>
            <pc:sldMk cId="4060740977" sldId="256"/>
            <ac:spMk id="21" creationId="{00000000-0000-0000-0000-000000000000}"/>
          </ac:spMkLst>
        </pc:spChg>
        <pc:spChg chg="mod">
          <ac:chgData name="Miller, Chase" userId="7fe6e8ad-3431-4fac-8e79-effea89627b1" providerId="ADAL" clId="{E90727DC-8340-45FB-9FE4-6ABD4F52DC9B}" dt="2021-03-17T21:13:24.125" v="2" actId="20577"/>
          <ac:spMkLst>
            <pc:docMk/>
            <pc:sldMk cId="4060740977" sldId="256"/>
            <ac:spMk id="26" creationId="{00000000-0000-0000-0000-000000000000}"/>
          </ac:spMkLst>
        </pc:spChg>
        <pc:picChg chg="mod">
          <ac:chgData name="Miller, Chase" userId="7fe6e8ad-3431-4fac-8e79-effea89627b1" providerId="ADAL" clId="{E90727DC-8340-45FB-9FE4-6ABD4F52DC9B}" dt="2021-03-17T21:30:36.043" v="34" actId="1076"/>
          <ac:picMkLst>
            <pc:docMk/>
            <pc:sldMk cId="4060740977" sldId="256"/>
            <ac:picMk id="19" creationId="{C98FCBC9-370C-4877-ADF9-B258AE2BDB1D}"/>
          </ac:picMkLst>
        </pc:picChg>
        <pc:picChg chg="del">
          <ac:chgData name="Miller, Chase" userId="7fe6e8ad-3431-4fac-8e79-effea89627b1" providerId="ADAL" clId="{E90727DC-8340-45FB-9FE4-6ABD4F52DC9B}" dt="2021-03-17T21:13:20.092" v="0" actId="478"/>
          <ac:picMkLst>
            <pc:docMk/>
            <pc:sldMk cId="4060740977" sldId="256"/>
            <ac:picMk id="54" creationId="{F390D9F9-053F-47E6-A4FC-071D78FE5310}"/>
          </ac:picMkLst>
        </pc:picChg>
        <pc:picChg chg="mod">
          <ac:chgData name="Miller, Chase" userId="7fe6e8ad-3431-4fac-8e79-effea89627b1" providerId="ADAL" clId="{E90727DC-8340-45FB-9FE4-6ABD4F52DC9B}" dt="2021-03-18T22:11:46.832" v="115" actId="1076"/>
          <ac:picMkLst>
            <pc:docMk/>
            <pc:sldMk cId="4060740977" sldId="256"/>
            <ac:picMk id="77" creationId="{C7A74284-7A88-404B-94B1-08391E1822DC}"/>
          </ac:picMkLst>
        </pc:picChg>
      </pc:sldChg>
    </pc:docChg>
  </pc:docChgLst>
  <pc:docChgLst>
    <pc:chgData name="Arun Swapna, Arwin" userId="S::arwinswapna@usf.edu::595a6e39-f7dc-4619-9b71-e2710cc83148" providerId="AD" clId="Web-{2899B59F-C0DF-B000-C6A3-766E60AA447E}"/>
    <pc:docChg chg="modSld">
      <pc:chgData name="Arun Swapna, Arwin" userId="S::arwinswapna@usf.edu::595a6e39-f7dc-4619-9b71-e2710cc83148" providerId="AD" clId="Web-{2899B59F-C0DF-B000-C6A3-766E60AA447E}" dt="2021-03-18T22:20:41.805" v="22" actId="20577"/>
      <pc:docMkLst>
        <pc:docMk/>
      </pc:docMkLst>
      <pc:sldChg chg="modSp">
        <pc:chgData name="Arun Swapna, Arwin" userId="S::arwinswapna@usf.edu::595a6e39-f7dc-4619-9b71-e2710cc83148" providerId="AD" clId="Web-{2899B59F-C0DF-B000-C6A3-766E60AA447E}" dt="2021-03-18T22:20:41.805" v="22" actId="20577"/>
        <pc:sldMkLst>
          <pc:docMk/>
          <pc:sldMk cId="4060740977" sldId="256"/>
        </pc:sldMkLst>
        <pc:spChg chg="mod">
          <ac:chgData name="Arun Swapna, Arwin" userId="S::arwinswapna@usf.edu::595a6e39-f7dc-4619-9b71-e2710cc83148" providerId="AD" clId="Web-{2899B59F-C0DF-B000-C6A3-766E60AA447E}" dt="2021-03-18T22:20:41.805" v="22" actId="20577"/>
          <ac:spMkLst>
            <pc:docMk/>
            <pc:sldMk cId="4060740977" sldId="256"/>
            <ac:spMk id="16" creationId="{00000000-0000-0000-0000-000000000000}"/>
          </ac:spMkLst>
        </pc:spChg>
      </pc:sldChg>
    </pc:docChg>
  </pc:docChgLst>
  <pc:docChgLst>
    <pc:chgData name="Arun Swapna, Arwin" userId="S::arwinswapna@usf.edu::595a6e39-f7dc-4619-9b71-e2710cc83148" providerId="AD" clId="Web-{5ABB4E50-7535-1ADF-5988-3F278F650FE5}"/>
    <pc:docChg chg="modSld">
      <pc:chgData name="Arun Swapna, Arwin" userId="S::arwinswapna@usf.edu::595a6e39-f7dc-4619-9b71-e2710cc83148" providerId="AD" clId="Web-{5ABB4E50-7535-1ADF-5988-3F278F650FE5}" dt="2021-03-17T22:10:35.910" v="190" actId="1076"/>
      <pc:docMkLst>
        <pc:docMk/>
      </pc:docMkLst>
      <pc:sldChg chg="modSp">
        <pc:chgData name="Arun Swapna, Arwin" userId="S::arwinswapna@usf.edu::595a6e39-f7dc-4619-9b71-e2710cc83148" providerId="AD" clId="Web-{5ABB4E50-7535-1ADF-5988-3F278F650FE5}" dt="2021-03-17T22:10:35.910" v="190" actId="1076"/>
        <pc:sldMkLst>
          <pc:docMk/>
          <pc:sldMk cId="4060740977" sldId="256"/>
        </pc:sldMkLst>
        <pc:spChg chg="mod">
          <ac:chgData name="Arun Swapna, Arwin" userId="S::arwinswapna@usf.edu::595a6e39-f7dc-4619-9b71-e2710cc83148" providerId="AD" clId="Web-{5ABB4E50-7535-1ADF-5988-3F278F650FE5}" dt="2021-03-17T21:54:18.021" v="183" actId="20577"/>
          <ac:spMkLst>
            <pc:docMk/>
            <pc:sldMk cId="4060740977" sldId="256"/>
            <ac:spMk id="5" creationId="{00000000-0000-0000-0000-000000000000}"/>
          </ac:spMkLst>
        </pc:spChg>
        <pc:spChg chg="mod">
          <ac:chgData name="Arun Swapna, Arwin" userId="S::arwinswapna@usf.edu::595a6e39-f7dc-4619-9b71-e2710cc83148" providerId="AD" clId="Web-{5ABB4E50-7535-1ADF-5988-3F278F650FE5}" dt="2021-03-17T22:10:35.316" v="189" actId="20577"/>
          <ac:spMkLst>
            <pc:docMk/>
            <pc:sldMk cId="4060740977" sldId="256"/>
            <ac:spMk id="16" creationId="{00000000-0000-0000-0000-000000000000}"/>
          </ac:spMkLst>
        </pc:spChg>
        <pc:picChg chg="mod">
          <ac:chgData name="Arun Swapna, Arwin" userId="S::arwinswapna@usf.edu::595a6e39-f7dc-4619-9b71-e2710cc83148" providerId="AD" clId="Web-{5ABB4E50-7535-1ADF-5988-3F278F650FE5}" dt="2021-03-17T22:10:35.910" v="190" actId="1076"/>
          <ac:picMkLst>
            <pc:docMk/>
            <pc:sldMk cId="4060740977" sldId="256"/>
            <ac:picMk id="23" creationId="{B2E29760-2F46-4D6A-838D-59D421A0FB8B}"/>
          </ac:picMkLst>
        </pc:picChg>
      </pc:sldChg>
    </pc:docChg>
  </pc:docChgLst>
  <pc:docChgLst>
    <pc:chgData name="Miller, Chase" userId="S::cjm5@usf.edu::7fe6e8ad-3431-4fac-8e79-effea89627b1" providerId="AD" clId="Web-{ECCC575E-3DBB-6DA4-E365-EE39631B65D7}"/>
    <pc:docChg chg="modSld">
      <pc:chgData name="Miller, Chase" userId="S::cjm5@usf.edu::7fe6e8ad-3431-4fac-8e79-effea89627b1" providerId="AD" clId="Web-{ECCC575E-3DBB-6DA4-E365-EE39631B65D7}" dt="2021-03-17T21:06:03.583" v="61" actId="20577"/>
      <pc:docMkLst>
        <pc:docMk/>
      </pc:docMkLst>
      <pc:sldChg chg="modSp">
        <pc:chgData name="Miller, Chase" userId="S::cjm5@usf.edu::7fe6e8ad-3431-4fac-8e79-effea89627b1" providerId="AD" clId="Web-{ECCC575E-3DBB-6DA4-E365-EE39631B65D7}" dt="2021-03-17T21:06:03.583" v="61" actId="20577"/>
        <pc:sldMkLst>
          <pc:docMk/>
          <pc:sldMk cId="4060740977" sldId="256"/>
        </pc:sldMkLst>
        <pc:spChg chg="mod">
          <ac:chgData name="Miller, Chase" userId="S::cjm5@usf.edu::7fe6e8ad-3431-4fac-8e79-effea89627b1" providerId="AD" clId="Web-{ECCC575E-3DBB-6DA4-E365-EE39631B65D7}" dt="2021-03-17T21:06:03.583" v="61" actId="20577"/>
          <ac:spMkLst>
            <pc:docMk/>
            <pc:sldMk cId="4060740977" sldId="256"/>
            <ac:spMk id="10" creationId="{00000000-0000-0000-0000-000000000000}"/>
          </ac:spMkLst>
        </pc:spChg>
        <pc:spChg chg="mod">
          <ac:chgData name="Miller, Chase" userId="S::cjm5@usf.edu::7fe6e8ad-3431-4fac-8e79-effea89627b1" providerId="AD" clId="Web-{ECCC575E-3DBB-6DA4-E365-EE39631B65D7}" dt="2021-03-17T21:04:41.518" v="17" actId="1076"/>
          <ac:spMkLst>
            <pc:docMk/>
            <pc:sldMk cId="4060740977" sldId="256"/>
            <ac:spMk id="33" creationId="{6B077DF2-5558-4107-82E3-4256EF41A150}"/>
          </ac:spMkLst>
        </pc:spChg>
      </pc:sldChg>
    </pc:docChg>
  </pc:docChgLst>
  <pc:docChgLst>
    <pc:chgData name="Miller, Chase" userId="S::cjm5@usf.edu::7fe6e8ad-3431-4fac-8e79-effea89627b1" providerId="AD" clId="Web-{76A745E8-E298-648D-2C5A-B8774110AA8E}"/>
    <pc:docChg chg="modSld">
      <pc:chgData name="Miller, Chase" userId="S::cjm5@usf.edu::7fe6e8ad-3431-4fac-8e79-effea89627b1" providerId="AD" clId="Web-{76A745E8-E298-648D-2C5A-B8774110AA8E}" dt="2021-03-18T22:07:22.841" v="100" actId="20577"/>
      <pc:docMkLst>
        <pc:docMk/>
      </pc:docMkLst>
      <pc:sldChg chg="modSp">
        <pc:chgData name="Miller, Chase" userId="S::cjm5@usf.edu::7fe6e8ad-3431-4fac-8e79-effea89627b1" providerId="AD" clId="Web-{76A745E8-E298-648D-2C5A-B8774110AA8E}" dt="2021-03-18T22:07:22.841" v="100" actId="20577"/>
        <pc:sldMkLst>
          <pc:docMk/>
          <pc:sldMk cId="4060740977" sldId="256"/>
        </pc:sldMkLst>
        <pc:spChg chg="mod">
          <ac:chgData name="Miller, Chase" userId="S::cjm5@usf.edu::7fe6e8ad-3431-4fac-8e79-effea89627b1" providerId="AD" clId="Web-{76A745E8-E298-648D-2C5A-B8774110AA8E}" dt="2021-03-18T22:06:17.620" v="97" actId="20577"/>
          <ac:spMkLst>
            <pc:docMk/>
            <pc:sldMk cId="4060740977" sldId="256"/>
            <ac:spMk id="10" creationId="{00000000-0000-0000-0000-000000000000}"/>
          </ac:spMkLst>
        </pc:spChg>
        <pc:spChg chg="mod">
          <ac:chgData name="Miller, Chase" userId="S::cjm5@usf.edu::7fe6e8ad-3431-4fac-8e79-effea89627b1" providerId="AD" clId="Web-{76A745E8-E298-648D-2C5A-B8774110AA8E}" dt="2021-03-18T22:07:22.841" v="100" actId="20577"/>
          <ac:spMkLst>
            <pc:docMk/>
            <pc:sldMk cId="4060740977" sldId="256"/>
            <ac:spMk id="12" creationId="{00000000-0000-0000-0000-000000000000}"/>
          </ac:spMkLst>
        </pc:spChg>
      </pc:sldChg>
    </pc:docChg>
  </pc:docChgLst>
  <pc:docChgLst>
    <pc:chgData name="Steven" userId="3c8c30b7-117d-4898-a211-9bcd7d894e20" providerId="ADAL" clId="{70377D78-C779-4239-86B6-4D62A9970316}"/>
    <pc:docChg chg="undo custSel modSld">
      <pc:chgData name="Steven" userId="3c8c30b7-117d-4898-a211-9bcd7d894e20" providerId="ADAL" clId="{70377D78-C779-4239-86B6-4D62A9970316}" dt="2021-03-18T22:31:40.069" v="1316" actId="14100"/>
      <pc:docMkLst>
        <pc:docMk/>
      </pc:docMkLst>
      <pc:sldChg chg="addSp delSp modSp mod">
        <pc:chgData name="Steven" userId="3c8c30b7-117d-4898-a211-9bcd7d894e20" providerId="ADAL" clId="{70377D78-C779-4239-86B6-4D62A9970316}" dt="2021-03-18T22:31:40.069" v="1316" actId="14100"/>
        <pc:sldMkLst>
          <pc:docMk/>
          <pc:sldMk cId="4060740977" sldId="256"/>
        </pc:sldMkLst>
        <pc:spChg chg="mod">
          <ac:chgData name="Steven" userId="3c8c30b7-117d-4898-a211-9bcd7d894e20" providerId="ADAL" clId="{70377D78-C779-4239-86B6-4D62A9970316}" dt="2021-03-17T21:22:15.160" v="290" actId="20577"/>
          <ac:spMkLst>
            <pc:docMk/>
            <pc:sldMk cId="4060740977" sldId="256"/>
            <ac:spMk id="4" creationId="{00000000-0000-0000-0000-000000000000}"/>
          </ac:spMkLst>
        </pc:spChg>
        <pc:spChg chg="mod">
          <ac:chgData name="Steven" userId="3c8c30b7-117d-4898-a211-9bcd7d894e20" providerId="ADAL" clId="{70377D78-C779-4239-86B6-4D62A9970316}" dt="2021-03-17T21:21:01.772" v="278" actId="20577"/>
          <ac:spMkLst>
            <pc:docMk/>
            <pc:sldMk cId="4060740977" sldId="256"/>
            <ac:spMk id="5" creationId="{00000000-0000-0000-0000-000000000000}"/>
          </ac:spMkLst>
        </pc:spChg>
        <pc:spChg chg="mod">
          <ac:chgData name="Steven" userId="3c8c30b7-117d-4898-a211-9bcd7d894e20" providerId="ADAL" clId="{70377D78-C779-4239-86B6-4D62A9970316}" dt="2021-03-18T22:07:05.162" v="1283" actId="20577"/>
          <ac:spMkLst>
            <pc:docMk/>
            <pc:sldMk cId="4060740977" sldId="256"/>
            <ac:spMk id="10" creationId="{00000000-0000-0000-0000-000000000000}"/>
          </ac:spMkLst>
        </pc:spChg>
        <pc:spChg chg="mod">
          <ac:chgData name="Steven" userId="3c8c30b7-117d-4898-a211-9bcd7d894e20" providerId="ADAL" clId="{70377D78-C779-4239-86B6-4D62A9970316}" dt="2021-03-17T21:32:07.917" v="322" actId="1076"/>
          <ac:spMkLst>
            <pc:docMk/>
            <pc:sldMk cId="4060740977" sldId="256"/>
            <ac:spMk id="11" creationId="{00000000-0000-0000-0000-000000000000}"/>
          </ac:spMkLst>
        </pc:spChg>
        <pc:spChg chg="mod">
          <ac:chgData name="Steven" userId="3c8c30b7-117d-4898-a211-9bcd7d894e20" providerId="ADAL" clId="{70377D78-C779-4239-86B6-4D62A9970316}" dt="2021-03-17T22:20:35.887" v="972" actId="1076"/>
          <ac:spMkLst>
            <pc:docMk/>
            <pc:sldMk cId="4060740977" sldId="256"/>
            <ac:spMk id="12" creationId="{00000000-0000-0000-0000-000000000000}"/>
          </ac:spMkLst>
        </pc:spChg>
        <pc:spChg chg="mod">
          <ac:chgData name="Steven" userId="3c8c30b7-117d-4898-a211-9bcd7d894e20" providerId="ADAL" clId="{70377D78-C779-4239-86B6-4D62A9970316}" dt="2021-03-18T22:27:01.644" v="1315" actId="1076"/>
          <ac:spMkLst>
            <pc:docMk/>
            <pc:sldMk cId="4060740977" sldId="256"/>
            <ac:spMk id="13" creationId="{00000000-0000-0000-0000-000000000000}"/>
          </ac:spMkLst>
        </pc:spChg>
        <pc:spChg chg="mod">
          <ac:chgData name="Steven" userId="3c8c30b7-117d-4898-a211-9bcd7d894e20" providerId="ADAL" clId="{70377D78-C779-4239-86B6-4D62A9970316}" dt="2021-03-17T21:37:21.966" v="344" actId="207"/>
          <ac:spMkLst>
            <pc:docMk/>
            <pc:sldMk cId="4060740977" sldId="256"/>
            <ac:spMk id="16" creationId="{00000000-0000-0000-0000-000000000000}"/>
          </ac:spMkLst>
        </pc:spChg>
        <pc:spChg chg="mod">
          <ac:chgData name="Steven" userId="3c8c30b7-117d-4898-a211-9bcd7d894e20" providerId="ADAL" clId="{70377D78-C779-4239-86B6-4D62A9970316}" dt="2021-03-18T22:31:40.069" v="1316" actId="14100"/>
          <ac:spMkLst>
            <pc:docMk/>
            <pc:sldMk cId="4060740977" sldId="256"/>
            <ac:spMk id="17" creationId="{00000000-0000-0000-0000-000000000000}"/>
          </ac:spMkLst>
        </pc:spChg>
        <pc:spChg chg="mod">
          <ac:chgData name="Steven" userId="3c8c30b7-117d-4898-a211-9bcd7d894e20" providerId="ADAL" clId="{70377D78-C779-4239-86B6-4D62A9970316}" dt="2021-03-18T22:10:41.001" v="1284" actId="1076"/>
          <ac:spMkLst>
            <pc:docMk/>
            <pc:sldMk cId="4060740977" sldId="256"/>
            <ac:spMk id="21" creationId="{00000000-0000-0000-0000-000000000000}"/>
          </ac:spMkLst>
        </pc:spChg>
        <pc:spChg chg="mod">
          <ac:chgData name="Steven" userId="3c8c30b7-117d-4898-a211-9bcd7d894e20" providerId="ADAL" clId="{70377D78-C779-4239-86B6-4D62A9970316}" dt="2021-03-17T21:32:09.987" v="323" actId="122"/>
          <ac:spMkLst>
            <pc:docMk/>
            <pc:sldMk cId="4060740977" sldId="256"/>
            <ac:spMk id="22" creationId="{00000000-0000-0000-0000-000000000000}"/>
          </ac:spMkLst>
        </pc:spChg>
        <pc:spChg chg="mod">
          <ac:chgData name="Steven" userId="3c8c30b7-117d-4898-a211-9bcd7d894e20" providerId="ADAL" clId="{70377D78-C779-4239-86B6-4D62A9970316}" dt="2021-03-17T22:18:52.428" v="909" actId="1038"/>
          <ac:spMkLst>
            <pc:docMk/>
            <pc:sldMk cId="4060740977" sldId="256"/>
            <ac:spMk id="27" creationId="{00000000-0000-0000-0000-000000000000}"/>
          </ac:spMkLst>
        </pc:spChg>
        <pc:spChg chg="mod">
          <ac:chgData name="Steven" userId="3c8c30b7-117d-4898-a211-9bcd7d894e20" providerId="ADAL" clId="{70377D78-C779-4239-86B6-4D62A9970316}" dt="2021-03-18T22:12:54.294" v="1307" actId="1035"/>
          <ac:spMkLst>
            <pc:docMk/>
            <pc:sldMk cId="4060740977" sldId="256"/>
            <ac:spMk id="30" creationId="{C95595D0-14AD-4522-B62C-BCCFF5AE31CF}"/>
          </ac:spMkLst>
        </pc:spChg>
        <pc:spChg chg="mod">
          <ac:chgData name="Steven" userId="3c8c30b7-117d-4898-a211-9bcd7d894e20" providerId="ADAL" clId="{70377D78-C779-4239-86B6-4D62A9970316}" dt="2021-03-17T22:08:52.797" v="772" actId="114"/>
          <ac:spMkLst>
            <pc:docMk/>
            <pc:sldMk cId="4060740977" sldId="256"/>
            <ac:spMk id="31" creationId="{96AB5D73-3472-463E-95ED-DB21D247E80C}"/>
          </ac:spMkLst>
        </pc:spChg>
        <pc:spChg chg="mod">
          <ac:chgData name="Steven" userId="3c8c30b7-117d-4898-a211-9bcd7d894e20" providerId="ADAL" clId="{70377D78-C779-4239-86B6-4D62A9970316}" dt="2021-03-17T22:20:45.311" v="976" actId="1035"/>
          <ac:spMkLst>
            <pc:docMk/>
            <pc:sldMk cId="4060740977" sldId="256"/>
            <ac:spMk id="33" creationId="{6B077DF2-5558-4107-82E3-4256EF41A150}"/>
          </ac:spMkLst>
        </pc:spChg>
        <pc:spChg chg="mod">
          <ac:chgData name="Steven" userId="3c8c30b7-117d-4898-a211-9bcd7d894e20" providerId="ADAL" clId="{70377D78-C779-4239-86B6-4D62A9970316}" dt="2021-03-18T20:07:28.142" v="998" actId="1076"/>
          <ac:spMkLst>
            <pc:docMk/>
            <pc:sldMk cId="4060740977" sldId="256"/>
            <ac:spMk id="38" creationId="{FAD336F1-8B0A-4166-A085-D0480D4B5D82}"/>
          </ac:spMkLst>
        </pc:spChg>
        <pc:spChg chg="add mod">
          <ac:chgData name="Steven" userId="3c8c30b7-117d-4898-a211-9bcd7d894e20" providerId="ADAL" clId="{70377D78-C779-4239-86B6-4D62A9970316}" dt="2021-03-17T22:09:30.064" v="786" actId="1076"/>
          <ac:spMkLst>
            <pc:docMk/>
            <pc:sldMk cId="4060740977" sldId="256"/>
            <ac:spMk id="40" creationId="{A137CE3C-522A-4DAF-99AF-D7ECCC70E961}"/>
          </ac:spMkLst>
        </pc:spChg>
        <pc:spChg chg="add mod">
          <ac:chgData name="Steven" userId="3c8c30b7-117d-4898-a211-9bcd7d894e20" providerId="ADAL" clId="{70377D78-C779-4239-86B6-4D62A9970316}" dt="2021-03-18T20:14:01.366" v="1116" actId="14100"/>
          <ac:spMkLst>
            <pc:docMk/>
            <pc:sldMk cId="4060740977" sldId="256"/>
            <ac:spMk id="41" creationId="{70FE8F00-072C-4BD0-BBB4-062490A406F0}"/>
          </ac:spMkLst>
        </pc:spChg>
        <pc:spChg chg="add mod">
          <ac:chgData name="Steven" userId="3c8c30b7-117d-4898-a211-9bcd7d894e20" providerId="ADAL" clId="{70377D78-C779-4239-86B6-4D62A9970316}" dt="2021-03-18T20:10:57.114" v="1045" actId="122"/>
          <ac:spMkLst>
            <pc:docMk/>
            <pc:sldMk cId="4060740977" sldId="256"/>
            <ac:spMk id="48" creationId="{E5479416-B437-4E14-9874-DD13F0B3D22C}"/>
          </ac:spMkLst>
        </pc:spChg>
        <pc:spChg chg="add mod">
          <ac:chgData name="Steven" userId="3c8c30b7-117d-4898-a211-9bcd7d894e20" providerId="ADAL" clId="{70377D78-C779-4239-86B6-4D62A9970316}" dt="2021-03-18T20:11:18.525" v="1053" actId="1076"/>
          <ac:spMkLst>
            <pc:docMk/>
            <pc:sldMk cId="4060740977" sldId="256"/>
            <ac:spMk id="51" creationId="{372BA312-2F4E-4963-B86A-46751503EDDD}"/>
          </ac:spMkLst>
        </pc:spChg>
        <pc:spChg chg="add mod">
          <ac:chgData name="Steven" userId="3c8c30b7-117d-4898-a211-9bcd7d894e20" providerId="ADAL" clId="{70377D78-C779-4239-86B6-4D62A9970316}" dt="2021-03-18T20:11:46.091" v="1064" actId="14100"/>
          <ac:spMkLst>
            <pc:docMk/>
            <pc:sldMk cId="4060740977" sldId="256"/>
            <ac:spMk id="55" creationId="{5C8CAC06-3D4D-4978-BBB4-2471D01A1FD5}"/>
          </ac:spMkLst>
        </pc:spChg>
        <pc:spChg chg="add mod">
          <ac:chgData name="Steven" userId="3c8c30b7-117d-4898-a211-9bcd7d894e20" providerId="ADAL" clId="{70377D78-C779-4239-86B6-4D62A9970316}" dt="2021-03-18T20:12:44.350" v="1092" actId="1076"/>
          <ac:spMkLst>
            <pc:docMk/>
            <pc:sldMk cId="4060740977" sldId="256"/>
            <ac:spMk id="58" creationId="{E0E7532A-E697-4A15-9A8B-FEDCA5C4A4BF}"/>
          </ac:spMkLst>
        </pc:spChg>
        <pc:spChg chg="add mod">
          <ac:chgData name="Steven" userId="3c8c30b7-117d-4898-a211-9bcd7d894e20" providerId="ADAL" clId="{70377D78-C779-4239-86B6-4D62A9970316}" dt="2021-03-18T20:13:16.742" v="1105" actId="14100"/>
          <ac:spMkLst>
            <pc:docMk/>
            <pc:sldMk cId="4060740977" sldId="256"/>
            <ac:spMk id="61" creationId="{E586FDCC-9AC9-4D7F-8EDB-B4FCDEEF0BFC}"/>
          </ac:spMkLst>
        </pc:spChg>
        <pc:spChg chg="add mod">
          <ac:chgData name="Steven" userId="3c8c30b7-117d-4898-a211-9bcd7d894e20" providerId="ADAL" clId="{70377D78-C779-4239-86B6-4D62A9970316}" dt="2021-03-18T20:14:50.207" v="1126" actId="1076"/>
          <ac:spMkLst>
            <pc:docMk/>
            <pc:sldMk cId="4060740977" sldId="256"/>
            <ac:spMk id="69" creationId="{3536DD03-C1C7-4BF9-BF70-1E835B688AF3}"/>
          </ac:spMkLst>
        </pc:spChg>
        <pc:graphicFrameChg chg="add del mod">
          <ac:chgData name="Steven" userId="3c8c30b7-117d-4898-a211-9bcd7d894e20" providerId="ADAL" clId="{70377D78-C779-4239-86B6-4D62A9970316}" dt="2021-03-17T22:20:22.533" v="970" actId="478"/>
          <ac:graphicFrameMkLst>
            <pc:docMk/>
            <pc:sldMk cId="4060740977" sldId="256"/>
            <ac:graphicFrameMk id="2" creationId="{651F5468-2847-4259-BDE1-23F2A27BD352}"/>
          </ac:graphicFrameMkLst>
        </pc:graphicFrameChg>
        <pc:graphicFrameChg chg="add del mod">
          <ac:chgData name="Steven" userId="3c8c30b7-117d-4898-a211-9bcd7d894e20" providerId="ADAL" clId="{70377D78-C779-4239-86B6-4D62A9970316}" dt="2021-03-17T21:05:33.946" v="3" actId="478"/>
          <ac:graphicFrameMkLst>
            <pc:docMk/>
            <pc:sldMk cId="4060740977" sldId="256"/>
            <ac:graphicFrameMk id="32" creationId="{292A79A2-FDAF-405D-9E06-F83950288CAC}"/>
          </ac:graphicFrameMkLst>
        </pc:graphicFrameChg>
        <pc:graphicFrameChg chg="add del mod">
          <ac:chgData name="Steven" userId="3c8c30b7-117d-4898-a211-9bcd7d894e20" providerId="ADAL" clId="{70377D78-C779-4239-86B6-4D62A9970316}" dt="2021-03-17T21:09:13.741" v="30" actId="478"/>
          <ac:graphicFrameMkLst>
            <pc:docMk/>
            <pc:sldMk cId="4060740977" sldId="256"/>
            <ac:graphicFrameMk id="34" creationId="{292A79A2-FDAF-405D-9E06-F83950288CAC}"/>
          </ac:graphicFrameMkLst>
        </pc:graphicFrameChg>
        <pc:graphicFrameChg chg="add mod">
          <ac:chgData name="Steven" userId="3c8c30b7-117d-4898-a211-9bcd7d894e20" providerId="ADAL" clId="{70377D78-C779-4239-86B6-4D62A9970316}" dt="2021-03-17T21:09:09.718" v="28"/>
          <ac:graphicFrameMkLst>
            <pc:docMk/>
            <pc:sldMk cId="4060740977" sldId="256"/>
            <ac:graphicFrameMk id="35" creationId="{292A79A2-FDAF-405D-9E06-F83950288CAC}"/>
          </ac:graphicFrameMkLst>
        </pc:graphicFrameChg>
        <pc:graphicFrameChg chg="add del mod">
          <ac:chgData name="Steven" userId="3c8c30b7-117d-4898-a211-9bcd7d894e20" providerId="ADAL" clId="{70377D78-C779-4239-86B6-4D62A9970316}" dt="2021-03-18T20:29:42.184" v="1232" actId="478"/>
          <ac:graphicFrameMkLst>
            <pc:docMk/>
            <pc:sldMk cId="4060740977" sldId="256"/>
            <ac:graphicFrameMk id="37" creationId="{292A79A2-FDAF-405D-9E06-F83950288CAC}"/>
          </ac:graphicFrameMkLst>
        </pc:graphicFrameChg>
        <pc:graphicFrameChg chg="add del mod">
          <ac:chgData name="Steven" userId="3c8c30b7-117d-4898-a211-9bcd7d894e20" providerId="ADAL" clId="{70377D78-C779-4239-86B6-4D62A9970316}" dt="2021-03-17T21:13:00.500" v="70" actId="478"/>
          <ac:graphicFrameMkLst>
            <pc:docMk/>
            <pc:sldMk cId="4060740977" sldId="256"/>
            <ac:graphicFrameMk id="39" creationId="{292A79A2-FDAF-405D-9E06-F83950288CAC}"/>
          </ac:graphicFrameMkLst>
        </pc:graphicFrameChg>
        <pc:graphicFrameChg chg="add mod">
          <ac:chgData name="Steven" userId="3c8c30b7-117d-4898-a211-9bcd7d894e20" providerId="ADAL" clId="{70377D78-C779-4239-86B6-4D62A9970316}" dt="2021-03-18T20:31:27.101" v="1246" actId="14100"/>
          <ac:graphicFrameMkLst>
            <pc:docMk/>
            <pc:sldMk cId="4060740977" sldId="256"/>
            <ac:graphicFrameMk id="78" creationId="{292A79A2-FDAF-405D-9E06-F83950288CAC}"/>
          </ac:graphicFrameMkLst>
        </pc:graphicFrameChg>
        <pc:picChg chg="del mod">
          <ac:chgData name="Steven" userId="3c8c30b7-117d-4898-a211-9bcd7d894e20" providerId="ADAL" clId="{70377D78-C779-4239-86B6-4D62A9970316}" dt="2021-03-18T20:15:08.375" v="1129" actId="478"/>
          <ac:picMkLst>
            <pc:docMk/>
            <pc:sldMk cId="4060740977" sldId="256"/>
            <ac:picMk id="6" creationId="{4DEE0865-9DDD-43C2-B045-CDF2336F5772}"/>
          </ac:picMkLst>
        </pc:picChg>
        <pc:picChg chg="add del mod">
          <ac:chgData name="Steven" userId="3c8c30b7-117d-4898-a211-9bcd7d894e20" providerId="ADAL" clId="{70377D78-C779-4239-86B6-4D62A9970316}" dt="2021-03-17T22:17:18.320" v="862" actId="478"/>
          <ac:picMkLst>
            <pc:docMk/>
            <pc:sldMk cId="4060740977" sldId="256"/>
            <ac:picMk id="8" creationId="{94653B3E-C0CB-4F06-B37A-8A5871E89307}"/>
          </ac:picMkLst>
        </pc:picChg>
        <pc:picChg chg="del mod">
          <ac:chgData name="Steven" userId="3c8c30b7-117d-4898-a211-9bcd7d894e20" providerId="ADAL" clId="{70377D78-C779-4239-86B6-4D62A9970316}" dt="2021-03-18T20:16:11.767" v="1147" actId="478"/>
          <ac:picMkLst>
            <pc:docMk/>
            <pc:sldMk cId="4060740977" sldId="256"/>
            <ac:picMk id="9" creationId="{EBBDCE38-4E00-4EBF-B547-B4082B5D4BA1}"/>
          </ac:picMkLst>
        </pc:picChg>
        <pc:picChg chg="add mod">
          <ac:chgData name="Steven" userId="3c8c30b7-117d-4898-a211-9bcd7d894e20" providerId="ADAL" clId="{70377D78-C779-4239-86B6-4D62A9970316}" dt="2021-03-18T20:19:40.924" v="1178" actId="1076"/>
          <ac:picMkLst>
            <pc:docMk/>
            <pc:sldMk cId="4060740977" sldId="256"/>
            <ac:picMk id="14" creationId="{4540CF7F-D362-4E77-8E1D-8EF6D734F690}"/>
          </ac:picMkLst>
        </pc:picChg>
        <pc:picChg chg="del">
          <ac:chgData name="Steven" userId="3c8c30b7-117d-4898-a211-9bcd7d894e20" providerId="ADAL" clId="{70377D78-C779-4239-86B6-4D62A9970316}" dt="2021-03-17T22:19:23.396" v="920" actId="478"/>
          <ac:picMkLst>
            <pc:docMk/>
            <pc:sldMk cId="4060740977" sldId="256"/>
            <ac:picMk id="18" creationId="{9B1D04FE-0FEA-4D59-8B66-2F680C791426}"/>
          </ac:picMkLst>
        </pc:picChg>
        <pc:picChg chg="mod modCrop">
          <ac:chgData name="Steven" userId="3c8c30b7-117d-4898-a211-9bcd7d894e20" providerId="ADAL" clId="{70377D78-C779-4239-86B6-4D62A9970316}" dt="2021-03-18T22:17:17.962" v="1314" actId="732"/>
          <ac:picMkLst>
            <pc:docMk/>
            <pc:sldMk cId="4060740977" sldId="256"/>
            <ac:picMk id="19" creationId="{C98FCBC9-370C-4877-ADF9-B258AE2BDB1D}"/>
          </ac:picMkLst>
        </pc:picChg>
        <pc:picChg chg="add del mod">
          <ac:chgData name="Steven" userId="3c8c30b7-117d-4898-a211-9bcd7d894e20" providerId="ADAL" clId="{70377D78-C779-4239-86B6-4D62A9970316}" dt="2021-03-18T20:07:15.266" v="996" actId="478"/>
          <ac:picMkLst>
            <pc:docMk/>
            <pc:sldMk cId="4060740977" sldId="256"/>
            <ac:picMk id="23" creationId="{B2E29760-2F46-4D6A-838D-59D421A0FB8B}"/>
          </ac:picMkLst>
        </pc:picChg>
        <pc:picChg chg="add del mod">
          <ac:chgData name="Steven" userId="3c8c30b7-117d-4898-a211-9bcd7d894e20" providerId="ADAL" clId="{70377D78-C779-4239-86B6-4D62A9970316}" dt="2021-03-18T20:04:12.770" v="979" actId="478"/>
          <ac:picMkLst>
            <pc:docMk/>
            <pc:sldMk cId="4060740977" sldId="256"/>
            <ac:picMk id="24" creationId="{4C67919D-BEB1-45D5-9183-1FC85652F20C}"/>
          </ac:picMkLst>
        </pc:picChg>
        <pc:picChg chg="add del mod modCrop">
          <ac:chgData name="Steven" userId="3c8c30b7-117d-4898-a211-9bcd7d894e20" providerId="ADAL" clId="{70377D78-C779-4239-86B6-4D62A9970316}" dt="2021-03-18T20:07:59.921" v="1000" actId="478"/>
          <ac:picMkLst>
            <pc:docMk/>
            <pc:sldMk cId="4060740977" sldId="256"/>
            <ac:picMk id="29" creationId="{864EF9C8-0EB1-46F1-8C80-3CA17D9C8F44}"/>
          </ac:picMkLst>
        </pc:picChg>
        <pc:picChg chg="del">
          <ac:chgData name="Steven" userId="3c8c30b7-117d-4898-a211-9bcd7d894e20" providerId="ADAL" clId="{70377D78-C779-4239-86B6-4D62A9970316}" dt="2021-03-17T21:06:23.616" v="12" actId="478"/>
          <ac:picMkLst>
            <pc:docMk/>
            <pc:sldMk cId="4060740977" sldId="256"/>
            <ac:picMk id="49" creationId="{72967B12-1C94-492B-A853-0C74DB44AA9B}"/>
          </ac:picMkLst>
        </pc:picChg>
        <pc:picChg chg="del">
          <ac:chgData name="Steven" userId="3c8c30b7-117d-4898-a211-9bcd7d894e20" providerId="ADAL" clId="{70377D78-C779-4239-86B6-4D62A9970316}" dt="2021-03-17T21:06:21.183" v="11" actId="478"/>
          <ac:picMkLst>
            <pc:docMk/>
            <pc:sldMk cId="4060740977" sldId="256"/>
            <ac:picMk id="50" creationId="{8CFF796D-7486-4A2F-81E6-851F3F14CD5F}"/>
          </ac:picMkLst>
        </pc:picChg>
        <pc:picChg chg="add mod modCrop">
          <ac:chgData name="Steven" userId="3c8c30b7-117d-4898-a211-9bcd7d894e20" providerId="ADAL" clId="{70377D78-C779-4239-86B6-4D62A9970316}" dt="2021-03-18T20:16:06.586" v="1146" actId="14100"/>
          <ac:picMkLst>
            <pc:docMk/>
            <pc:sldMk cId="4060740977" sldId="256"/>
            <ac:picMk id="73" creationId="{F0B674E6-6B87-468F-9C8A-1BE1E08CE8C2}"/>
          </ac:picMkLst>
        </pc:picChg>
        <pc:picChg chg="add mod modCrop">
          <ac:chgData name="Steven" userId="3c8c30b7-117d-4898-a211-9bcd7d894e20" providerId="ADAL" clId="{70377D78-C779-4239-86B6-4D62A9970316}" dt="2021-03-18T22:10:49.391" v="1286" actId="1076"/>
          <ac:picMkLst>
            <pc:docMk/>
            <pc:sldMk cId="4060740977" sldId="256"/>
            <ac:picMk id="75" creationId="{1C730698-FB7E-4375-8D71-07578E357CBB}"/>
          </ac:picMkLst>
        </pc:picChg>
        <pc:picChg chg="add mod modCrop">
          <ac:chgData name="Steven" userId="3c8c30b7-117d-4898-a211-9bcd7d894e20" providerId="ADAL" clId="{70377D78-C779-4239-86B6-4D62A9970316}" dt="2021-03-18T22:12:58.091" v="1311" actId="1038"/>
          <ac:picMkLst>
            <pc:docMk/>
            <pc:sldMk cId="4060740977" sldId="256"/>
            <ac:picMk id="77" creationId="{C7A74284-7A88-404B-94B1-08391E1822DC}"/>
          </ac:picMkLst>
        </pc:picChg>
        <pc:inkChg chg="mod">
          <ac:chgData name="Steven" userId="3c8c30b7-117d-4898-a211-9bcd7d894e20" providerId="ADAL" clId="{70377D78-C779-4239-86B6-4D62A9970316}" dt="2021-03-18T22:10:41.001" v="1284" actId="1076"/>
          <ac:inkMkLst>
            <pc:docMk/>
            <pc:sldMk cId="4060740977" sldId="256"/>
            <ac:inkMk id="45" creationId="{27708B19-8445-4E48-B94B-5ACABFC6D728}"/>
          </ac:inkMkLst>
        </pc:inkChg>
        <pc:cxnChg chg="add mod">
          <ac:chgData name="Steven" userId="3c8c30b7-117d-4898-a211-9bcd7d894e20" providerId="ADAL" clId="{70377D78-C779-4239-86B6-4D62A9970316}" dt="2021-03-18T20:14:01.366" v="1116" actId="14100"/>
          <ac:cxnSpMkLst>
            <pc:docMk/>
            <pc:sldMk cId="4060740977" sldId="256"/>
            <ac:cxnSpMk id="43" creationId="{1BDD3C05-1BDA-407B-9B3E-90FFC8774EC5}"/>
          </ac:cxnSpMkLst>
        </pc:cxnChg>
        <pc:cxnChg chg="add mod">
          <ac:chgData name="Steven" userId="3c8c30b7-117d-4898-a211-9bcd7d894e20" providerId="ADAL" clId="{70377D78-C779-4239-86B6-4D62A9970316}" dt="2021-03-18T20:10:32.006" v="1042" actId="208"/>
          <ac:cxnSpMkLst>
            <pc:docMk/>
            <pc:sldMk cId="4060740977" sldId="256"/>
            <ac:cxnSpMk id="46" creationId="{12A88EA1-2C31-436A-8D5B-DB546D91A3CA}"/>
          </ac:cxnSpMkLst>
        </pc:cxnChg>
        <pc:cxnChg chg="add mod">
          <ac:chgData name="Steven" userId="3c8c30b7-117d-4898-a211-9bcd7d894e20" providerId="ADAL" clId="{70377D78-C779-4239-86B6-4D62A9970316}" dt="2021-03-18T20:11:28.141" v="1055" actId="208"/>
          <ac:cxnSpMkLst>
            <pc:docMk/>
            <pc:sldMk cId="4060740977" sldId="256"/>
            <ac:cxnSpMk id="52" creationId="{7E478658-1288-43CF-96A1-237AAC2E4086}"/>
          </ac:cxnSpMkLst>
        </pc:cxnChg>
        <pc:cxnChg chg="add mod">
          <ac:chgData name="Steven" userId="3c8c30b7-117d-4898-a211-9bcd7d894e20" providerId="ADAL" clId="{70377D78-C779-4239-86B6-4D62A9970316}" dt="2021-03-18T20:12:09.779" v="1067" actId="14100"/>
          <ac:cxnSpMkLst>
            <pc:docMk/>
            <pc:sldMk cId="4060740977" sldId="256"/>
            <ac:cxnSpMk id="56" creationId="{E1E3A32F-15E4-4F51-94F0-05FE07A83433}"/>
          </ac:cxnSpMkLst>
        </pc:cxnChg>
        <pc:cxnChg chg="add mod">
          <ac:chgData name="Steven" userId="3c8c30b7-117d-4898-a211-9bcd7d894e20" providerId="ADAL" clId="{70377D78-C779-4239-86B6-4D62A9970316}" dt="2021-03-18T20:12:57.622" v="1094" actId="208"/>
          <ac:cxnSpMkLst>
            <pc:docMk/>
            <pc:sldMk cId="4060740977" sldId="256"/>
            <ac:cxnSpMk id="60" creationId="{DFE41DEA-2A48-4892-8941-88CB5D8CEDFE}"/>
          </ac:cxnSpMkLst>
        </pc:cxnChg>
        <pc:cxnChg chg="add mod">
          <ac:chgData name="Steven" userId="3c8c30b7-117d-4898-a211-9bcd7d894e20" providerId="ADAL" clId="{70377D78-C779-4239-86B6-4D62A9970316}" dt="2021-03-18T20:13:37.784" v="1109" actId="208"/>
          <ac:cxnSpMkLst>
            <pc:docMk/>
            <pc:sldMk cId="4060740977" sldId="256"/>
            <ac:cxnSpMk id="63" creationId="{804E1D0F-9064-4A7C-B1D4-F7F92E2E770C}"/>
          </ac:cxnSpMkLst>
        </pc:cxnChg>
        <pc:cxnChg chg="add mod">
          <ac:chgData name="Steven" userId="3c8c30b7-117d-4898-a211-9bcd7d894e20" providerId="ADAL" clId="{70377D78-C779-4239-86B6-4D62A9970316}" dt="2021-03-18T20:15:01.326" v="1128" actId="208"/>
          <ac:cxnSpMkLst>
            <pc:docMk/>
            <pc:sldMk cId="4060740977" sldId="256"/>
            <ac:cxnSpMk id="71" creationId="{59DE8C9D-B6D2-4EBE-8921-A34739B44EA1}"/>
          </ac:cxnSpMkLst>
        </pc:cxnChg>
      </pc:sldChg>
    </pc:docChg>
  </pc:docChgLst>
  <pc:docChgLst>
    <pc:chgData name="Giridharan, Parinitha" userId="S::pgiridharan@usf.edu::ada660a9-1e18-4b3b-97d7-9839148d7992" providerId="AD" clId="Web-{FF1CD8FF-076F-4898-9097-6B8ACF863F14}"/>
    <pc:docChg chg="modSld">
      <pc:chgData name="Giridharan, Parinitha" userId="S::pgiridharan@usf.edu::ada660a9-1e18-4b3b-97d7-9839148d7992" providerId="AD" clId="Web-{FF1CD8FF-076F-4898-9097-6B8ACF863F14}" dt="2021-03-17T21:30:33.228" v="589" actId="1076"/>
      <pc:docMkLst>
        <pc:docMk/>
      </pc:docMkLst>
      <pc:sldChg chg="modSp">
        <pc:chgData name="Giridharan, Parinitha" userId="S::pgiridharan@usf.edu::ada660a9-1e18-4b3b-97d7-9839148d7992" providerId="AD" clId="Web-{FF1CD8FF-076F-4898-9097-6B8ACF863F14}" dt="2021-03-17T21:30:33.228" v="589" actId="1076"/>
        <pc:sldMkLst>
          <pc:docMk/>
          <pc:sldMk cId="4060740977" sldId="256"/>
        </pc:sldMkLst>
        <pc:spChg chg="mod">
          <ac:chgData name="Giridharan, Parinitha" userId="S::pgiridharan@usf.edu::ada660a9-1e18-4b3b-97d7-9839148d7992" providerId="AD" clId="Web-{FF1CD8FF-076F-4898-9097-6B8ACF863F14}" dt="2021-03-17T21:30:33.228" v="589" actId="1076"/>
          <ac:spMkLst>
            <pc:docMk/>
            <pc:sldMk cId="4060740977" sldId="256"/>
            <ac:spMk id="10" creationId="{00000000-0000-0000-0000-000000000000}"/>
          </ac:spMkLst>
        </pc:spChg>
        <pc:spChg chg="mod">
          <ac:chgData name="Giridharan, Parinitha" userId="S::pgiridharan@usf.edu::ada660a9-1e18-4b3b-97d7-9839148d7992" providerId="AD" clId="Web-{FF1CD8FF-076F-4898-9097-6B8ACF863F14}" dt="2021-03-17T21:30:13.697" v="572" actId="20577"/>
          <ac:spMkLst>
            <pc:docMk/>
            <pc:sldMk cId="4060740977" sldId="256"/>
            <ac:spMk id="12" creationId="{00000000-0000-0000-0000-000000000000}"/>
          </ac:spMkLst>
        </pc:spChg>
        <pc:spChg chg="mod">
          <ac:chgData name="Giridharan, Parinitha" userId="S::pgiridharan@usf.edu::ada660a9-1e18-4b3b-97d7-9839148d7992" providerId="AD" clId="Web-{FF1CD8FF-076F-4898-9097-6B8ACF863F14}" dt="2021-03-17T21:04:00.089" v="0" actId="1076"/>
          <ac:spMkLst>
            <pc:docMk/>
            <pc:sldMk cId="4060740977" sldId="256"/>
            <ac:spMk id="33" creationId="{6B077DF2-5558-4107-82E3-4256EF41A150}"/>
          </ac:spMkLst>
        </pc:spChg>
        <pc:picChg chg="mod">
          <ac:chgData name="Giridharan, Parinitha" userId="S::pgiridharan@usf.edu::ada660a9-1e18-4b3b-97d7-9839148d7992" providerId="AD" clId="Web-{FF1CD8FF-076F-4898-9097-6B8ACF863F14}" dt="2021-03-17T21:26:55.943" v="569" actId="1076"/>
          <ac:picMkLst>
            <pc:docMk/>
            <pc:sldMk cId="4060740977" sldId="256"/>
            <ac:picMk id="23" creationId="{B2E29760-2F46-4D6A-838D-59D421A0FB8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fedu.sharepoint.com/teams/USFAICHEChem-E-CarteamGRP/Shared%20Documents/General/Stopping%20Mechanism/Hydrogen%20Peroxide%20Decomposition%20via%20Yeast%20Catalysis%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Experimental</c:v>
          </c:tx>
          <c:spPr>
            <a:ln w="25400" cap="rnd">
              <a:noFill/>
              <a:round/>
            </a:ln>
            <a:effectLst/>
          </c:spPr>
          <c:marker>
            <c:symbol val="diamond"/>
            <c:size val="10"/>
            <c:spPr>
              <a:solidFill>
                <a:schemeClr val="tx1"/>
              </a:solidFill>
              <a:ln w="9525">
                <a:solidFill>
                  <a:schemeClr val="tx1"/>
                </a:solidFill>
              </a:ln>
              <a:effectLst/>
            </c:spPr>
          </c:marker>
          <c:trendline>
            <c:name>Model</c:name>
            <c:spPr>
              <a:ln w="19050" cap="rnd">
                <a:solidFill>
                  <a:schemeClr val="tx1"/>
                </a:solidFill>
                <a:prstDash val="dash"/>
              </a:ln>
              <a:effectLst/>
            </c:spPr>
            <c:trendlineType val="poly"/>
            <c:order val="4"/>
            <c:dispRSqr val="0"/>
            <c:dispEq val="0"/>
          </c:trendline>
          <c:xVal>
            <c:numRef>
              <c:f>('KI Trials new'!$F$5,'KI Trials new'!$F$6,'KI Trials new'!$F$14,'KI Trials new'!$F$19,'KI Trials new'!$F$24,'KI Trials new'!$F$22,'KI Trials new'!$F$26,'KI Trials new'!$F$8,'KI Trials new'!$F$11,'KI Trials new'!$F$12,'KI Trials new'!$F$18,'KI Trials new'!$F$10,'KI Trials new'!$F$27,'KI Trials new'!$F$16)</c:f>
              <c:numCache>
                <c:formatCode>General</c:formatCode>
                <c:ptCount val="14"/>
                <c:pt idx="0">
                  <c:v>1.6023826104138001</c:v>
                </c:pt>
                <c:pt idx="1">
                  <c:v>1.7035857226504614</c:v>
                </c:pt>
                <c:pt idx="2">
                  <c:v>2.004785461450048</c:v>
                </c:pt>
                <c:pt idx="3">
                  <c:v>2.1409277433874605</c:v>
                </c:pt>
                <c:pt idx="4">
                  <c:v>2.5999561453180302</c:v>
                </c:pt>
                <c:pt idx="5">
                  <c:v>2.4023691166655019</c:v>
                </c:pt>
                <c:pt idx="6">
                  <c:v>2.7565800094938151</c:v>
                </c:pt>
                <c:pt idx="7">
                  <c:v>1.803584035931924</c:v>
                </c:pt>
                <c:pt idx="8">
                  <c:v>1.8469567983190642</c:v>
                </c:pt>
                <c:pt idx="9">
                  <c:v>1.8999679523477915</c:v>
                </c:pt>
                <c:pt idx="10">
                  <c:v>2.1385181454770641</c:v>
                </c:pt>
                <c:pt idx="11">
                  <c:v>1.821656020259899</c:v>
                </c:pt>
                <c:pt idx="12">
                  <c:v>3.1216340929189146</c:v>
                </c:pt>
                <c:pt idx="13">
                  <c:v>2.0481582238371878</c:v>
                </c:pt>
              </c:numCache>
            </c:numRef>
          </c:xVal>
          <c:yVal>
            <c:numRef>
              <c:f>('KI Trials new'!$K$5,'KI Trials new'!$K$6,'KI Trials new'!$K$14,'KI Trials new'!$K$19,'KI Trials new'!$K$24,'KI Trials new'!$K$22,'KI Trials new'!$K$26,'KI Trials new'!$K$8,'KI Trials new'!$K$11,'KI Trials new'!$K$12,'KI Trials new'!$K$18,'KI Trials new'!$K$10,'KI Trials new'!$K$27,'KI Trials new'!$K$16)</c:f>
              <c:numCache>
                <c:formatCode>General</c:formatCode>
                <c:ptCount val="14"/>
                <c:pt idx="0">
                  <c:v>64.97999999999999</c:v>
                </c:pt>
                <c:pt idx="1">
                  <c:v>59.461999999999989</c:v>
                </c:pt>
                <c:pt idx="2">
                  <c:v>45.148000000000003</c:v>
                </c:pt>
                <c:pt idx="3">
                  <c:v>40.649999999999991</c:v>
                </c:pt>
                <c:pt idx="4">
                  <c:v>33.606000000000009</c:v>
                </c:pt>
                <c:pt idx="5">
                  <c:v>37</c:v>
                </c:pt>
                <c:pt idx="6">
                  <c:v>29.925000000000001</c:v>
                </c:pt>
                <c:pt idx="7">
                  <c:v>57.2</c:v>
                </c:pt>
                <c:pt idx="8">
                  <c:v>49.396666666666668</c:v>
                </c:pt>
                <c:pt idx="9">
                  <c:v>48.495000000000005</c:v>
                </c:pt>
                <c:pt idx="10">
                  <c:v>41.174999999999997</c:v>
                </c:pt>
                <c:pt idx="11">
                  <c:v>51.593333333333334</c:v>
                </c:pt>
                <c:pt idx="12">
                  <c:v>25.118000000000002</c:v>
                </c:pt>
                <c:pt idx="13">
                  <c:v>44.342500000000001</c:v>
                </c:pt>
              </c:numCache>
            </c:numRef>
          </c:yVal>
          <c:smooth val="0"/>
          <c:extLst>
            <c:ext xmlns:c16="http://schemas.microsoft.com/office/drawing/2014/chart" uri="{C3380CC4-5D6E-409C-BE32-E72D297353CC}">
              <c16:uniqueId val="{00000002-AB31-4C32-8D0F-5E13EC6CEC76}"/>
            </c:ext>
          </c:extLst>
        </c:ser>
        <c:dLbls>
          <c:showLegendKey val="0"/>
          <c:showVal val="0"/>
          <c:showCatName val="0"/>
          <c:showSerName val="0"/>
          <c:showPercent val="0"/>
          <c:showBubbleSize val="0"/>
        </c:dLbls>
        <c:axId val="1650129631"/>
        <c:axId val="1652851103"/>
      </c:scatterChart>
      <c:valAx>
        <c:axId val="1650129631"/>
        <c:scaling>
          <c:orientation val="minMax"/>
          <c:max val="3.2"/>
          <c:min val="1.5"/>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a:t>Concentration of KI used (M)</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652851103"/>
        <c:crosses val="autoZero"/>
        <c:crossBetween val="midCat"/>
      </c:valAx>
      <c:valAx>
        <c:axId val="1652851103"/>
        <c:scaling>
          <c:orientation val="minMax"/>
          <c:min val="20"/>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a:t>Time (s)</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650129631"/>
        <c:crosses val="autoZero"/>
        <c:crossBetween val="midCat"/>
      </c:valAx>
      <c:spPr>
        <a:noFill/>
        <a:ln>
          <a:solidFill>
            <a:schemeClr val="tx1"/>
          </a:solidFill>
        </a:ln>
        <a:effectLst/>
      </c:spPr>
    </c:plotArea>
    <c:legend>
      <c:legendPos val="r"/>
      <c:layout>
        <c:manualLayout>
          <c:xMode val="edge"/>
          <c:yMode val="edge"/>
          <c:x val="8.2930151597445101E-2"/>
          <c:y val="0.66152567767436343"/>
          <c:w val="0.32441036876047002"/>
          <c:h val="0.18501682222329688"/>
        </c:manualLayout>
      </c:layout>
      <c:overlay val="1"/>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0T17:00:47.365"/>
    </inkml:context>
    <inkml:brush xml:id="br0">
      <inkml:brushProperty name="width" value="0.05" units="cm"/>
      <inkml:brushProperty name="height" value="0.05" units="cm"/>
    </inkml:brush>
  </inkml:definitions>
  <inkml:trace contextRef="#ctx0" brushRef="#br0">21 0 384,'-21'0'320,"42"0"-512,0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E0EE7-06E3-4D8C-BC21-071EB92640BB}" type="datetimeFigureOut">
              <a:rPr lang="en-US" smtClean="0"/>
              <a:t>3/18/2021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95F2-AAEB-42D9-BDAB-202FF46E40B5}" type="slidenum">
              <a:rPr lang="en-US" smtClean="0"/>
              <a:t>‹#›</a:t>
            </a:fld>
            <a:endParaRPr lang="en-US"/>
          </a:p>
        </p:txBody>
      </p:sp>
    </p:spTree>
    <p:extLst>
      <p:ext uri="{BB962C8B-B14F-4D97-AF65-F5344CB8AC3E}">
        <p14:creationId xmlns:p14="http://schemas.microsoft.com/office/powerpoint/2010/main" val="375050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D94895F2-AAEB-42D9-BDAB-202FF46E40B5}" type="slidenum">
              <a:rPr lang="en-US" smtClean="0"/>
              <a:t>1</a:t>
            </a:fld>
            <a:endParaRPr lang="en-US"/>
          </a:p>
        </p:txBody>
      </p:sp>
    </p:spTree>
    <p:extLst>
      <p:ext uri="{BB962C8B-B14F-4D97-AF65-F5344CB8AC3E}">
        <p14:creationId xmlns:p14="http://schemas.microsoft.com/office/powerpoint/2010/main" val="145785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a:prstGeom prst="rect">
            <a:avLst/>
          </a:prstGeo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a:prstGeom prst="rect">
            <a:avLst/>
          </a:prstGeo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23972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17520" y="8763000"/>
            <a:ext cx="37856160" cy="208864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23611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286096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17520" y="8763000"/>
            <a:ext cx="378561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149558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a:prstGeom prst="rect">
            <a:avLst/>
          </a:prstGeo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a:prstGeom prst="rect">
            <a:avLst/>
          </a:prstGeo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79279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269773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8" name="Footer Placeholder 7"/>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305424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4" name="Footer Placeholder 3"/>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424458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3" name="Footer Placeholder 2"/>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141559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103376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a:prstGeom prst="rect">
            <a:avLst/>
          </a:prstGeo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EEBB075-87D9-41A1-A96E-45449696725C}" type="datetimeFigureOut">
              <a:rPr lang="en-US" smtClean="0"/>
              <a:t>3/18/2021</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EF7BC4D0-D830-44D8-BE56-9DF6F1E3F58B}" type="slidenum">
              <a:rPr lang="en-US" smtClean="0"/>
              <a:t>‹#›</a:t>
            </a:fld>
            <a:endParaRPr lang="en-US"/>
          </a:p>
        </p:txBody>
      </p:sp>
    </p:spTree>
    <p:extLst>
      <p:ext uri="{BB962C8B-B14F-4D97-AF65-F5344CB8AC3E}">
        <p14:creationId xmlns:p14="http://schemas.microsoft.com/office/powerpoint/2010/main" val="273371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49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59857-EC20-4725-9729-C46C2B82E67B}"/>
              </a:ext>
            </a:extLst>
          </p:cNvPr>
          <p:cNvSpPr/>
          <p:nvPr userDrawn="1"/>
        </p:nvSpPr>
        <p:spPr>
          <a:xfrm>
            <a:off x="0" y="0"/>
            <a:ext cx="43891200" cy="4114800"/>
          </a:xfrm>
          <a:prstGeom prst="rect">
            <a:avLst/>
          </a:prstGeom>
          <a:solidFill>
            <a:srgbClr val="006747">
              <a:lumMod val="75000"/>
            </a:srgbClr>
          </a:solidFill>
          <a:ln w="12700" cap="flat" cmpd="sng" algn="ctr">
            <a:no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userDrawn="1"/>
        </p:nvSpPr>
        <p:spPr>
          <a:xfrm>
            <a:off x="674424" y="4114800"/>
            <a:ext cx="42454776" cy="246888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3D01061-EB55-4BDA-9715-6B258A79D235}"/>
              </a:ext>
            </a:extLst>
          </p:cNvPr>
          <p:cNvSpPr/>
          <p:nvPr userDrawn="1"/>
        </p:nvSpPr>
        <p:spPr>
          <a:xfrm>
            <a:off x="0" y="28803600"/>
            <a:ext cx="43891200" cy="4114800"/>
          </a:xfrm>
          <a:prstGeom prst="rect">
            <a:avLst/>
          </a:prstGeom>
          <a:solidFill>
            <a:srgbClr val="80B0A6"/>
          </a:solidFill>
          <a:ln w="12700" cap="flat" cmpd="sng" algn="ctr">
            <a:no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26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customXml" Target="../ink/ink1.xml"/><Relationship Id="rId7" Type="http://schemas.openxmlformats.org/officeDocument/2006/relationships/image" Target="../media/image4.sv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chart" Target="../charts/chart1.xml"/><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C493"/>
        </a:solid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5486400" y="0"/>
            <a:ext cx="32918400" cy="290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a:solidFill>
                  <a:prstClr val="white"/>
                </a:solidFill>
                <a:latin typeface="Calibri" panose="020F0502020204030204"/>
              </a:rPr>
              <a:t>USF’s Zinc-</a:t>
            </a:r>
            <a:r>
              <a:rPr lang="en-US" sz="7200" b="1" err="1">
                <a:solidFill>
                  <a:prstClr val="white"/>
                </a:solidFill>
                <a:latin typeface="Calibri" panose="020F0502020204030204"/>
              </a:rPr>
              <a:t>redi</a:t>
            </a:r>
            <a:r>
              <a:rPr lang="en-US" sz="7200" b="1">
                <a:solidFill>
                  <a:prstClr val="white"/>
                </a:solidFill>
                <a:latin typeface="Calibri" panose="020F0502020204030204"/>
              </a:rPr>
              <a:t>-Bull Print-mobile</a:t>
            </a:r>
          </a:p>
          <a:p>
            <a:pPr algn="ctr" eaLnBrk="1" hangingPunct="1"/>
            <a:r>
              <a:rPr lang="en-US" sz="7200" b="1">
                <a:solidFill>
                  <a:prstClr val="white"/>
                </a:solidFill>
                <a:latin typeface="Calibri" panose="020F0502020204030204"/>
              </a:rPr>
              <a:t>USF Chem E Car</a:t>
            </a:r>
          </a:p>
        </p:txBody>
      </p:sp>
      <p:sp>
        <p:nvSpPr>
          <p:cNvPr id="5" name="Text Box 123"/>
          <p:cNvSpPr txBox="1">
            <a:spLocks noChangeArrowheads="1"/>
          </p:cNvSpPr>
          <p:nvPr/>
        </p:nvSpPr>
        <p:spPr bwMode="auto">
          <a:xfrm>
            <a:off x="5486400" y="2400300"/>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a:solidFill>
                  <a:schemeClr val="bg1"/>
                </a:solidFill>
                <a:latin typeface="Calibri" panose="020F0502020204030204"/>
              </a:rPr>
              <a:t>Joel James, Steven Collins, Chase Miller, Parinitha Giridharan, Arwin Arun Swapna, Beatriz Inacio</a:t>
            </a:r>
            <a:endParaRPr lang="en-US" sz="4000" baseline="30000">
              <a:solidFill>
                <a:schemeClr val="bg1"/>
              </a:solidFill>
              <a:latin typeface="Calibri" panose="020F0502020204030204"/>
            </a:endParaRPr>
          </a:p>
          <a:p>
            <a:pPr algn="ctr" eaLnBrk="1" hangingPunct="1"/>
            <a:r>
              <a:rPr lang="en-US" sz="4000">
                <a:solidFill>
                  <a:schemeClr val="bg1"/>
                </a:solidFill>
                <a:latin typeface="Calibri" panose="020F0502020204030204"/>
              </a:rPr>
              <a:t>University of South Florida American Institute of Chemical Engineers</a:t>
            </a:r>
            <a:endParaRPr lang="en-US" sz="4000">
              <a:solidFill>
                <a:schemeClr val="bg1"/>
              </a:solidFill>
              <a:latin typeface="Calibri" panose="020F0502020204030204"/>
              <a:cs typeface="Calibri"/>
            </a:endParaRPr>
          </a:p>
        </p:txBody>
      </p:sp>
      <p:sp>
        <p:nvSpPr>
          <p:cNvPr id="10" name="Text Box 189"/>
          <p:cNvSpPr txBox="1">
            <a:spLocks noChangeArrowheads="1"/>
          </p:cNvSpPr>
          <p:nvPr/>
        </p:nvSpPr>
        <p:spPr bwMode="auto">
          <a:xfrm>
            <a:off x="1469286" y="5354249"/>
            <a:ext cx="13167360" cy="9140917"/>
          </a:xfrm>
          <a:prstGeom prst="rect">
            <a:avLst/>
          </a:prstGeom>
          <a:noFill/>
          <a:ln w="12700">
            <a:no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defTabSz="914400" eaLnBrk="1" hangingPunct="1">
              <a:buFont typeface="Arial" panose="020B0604020202020204" pitchFamily="34" charset="0"/>
              <a:buChar char="•"/>
              <a:defRPr/>
            </a:pPr>
            <a:endParaRPr kumimoji="0" lang="en-US" sz="3200" b="0" i="0" u="none" strike="noStrike" kern="0" cap="none" spc="0" normalizeH="0" baseline="0" noProof="0">
              <a:ln>
                <a:noFill/>
              </a:ln>
              <a:effectLst/>
              <a:uLnTx/>
              <a:uFillTx/>
              <a:latin typeface="Calibri"/>
              <a:cs typeface="Calibri"/>
            </a:endParaRPr>
          </a:p>
          <a:p>
            <a:pPr marL="457200" indent="-457200" defTabSz="914400" eaLnBrk="1" hangingPunct="1">
              <a:buFont typeface="Arial" panose="020B0604020202020204" pitchFamily="34" charset="0"/>
              <a:buChar char="•"/>
              <a:defRPr/>
            </a:pPr>
            <a:r>
              <a:rPr kumimoji="0" lang="en-US" sz="3200" b="0" i="0" u="none" strike="noStrike" kern="0" cap="none" spc="0" normalizeH="0" baseline="0" noProof="0">
                <a:ln>
                  <a:noFill/>
                </a:ln>
                <a:effectLst/>
                <a:uLnTx/>
                <a:uFillTx/>
                <a:latin typeface="Calibri"/>
                <a:cs typeface="Calibri"/>
              </a:rPr>
              <a:t>3D printed parts designed by team, which include the</a:t>
            </a:r>
            <a:r>
              <a:rPr lang="en-US" sz="3200" kern="0">
                <a:latin typeface="Calibri"/>
                <a:cs typeface="Calibri"/>
              </a:rPr>
              <a:t> base,</a:t>
            </a:r>
            <a:r>
              <a:rPr kumimoji="0" lang="en-US" sz="3200" b="0" i="0" u="none" strike="noStrike" kern="0" cap="none" spc="0" normalizeH="0" baseline="0" noProof="0">
                <a:ln>
                  <a:noFill/>
                </a:ln>
                <a:effectLst/>
                <a:uLnTx/>
                <a:uFillTx/>
                <a:latin typeface="Calibri"/>
                <a:cs typeface="Calibri"/>
              </a:rPr>
              <a:t> wheels, timing pulley, </a:t>
            </a:r>
            <a:r>
              <a:rPr lang="en-US" sz="3200" kern="0">
                <a:latin typeface="Calibri"/>
                <a:cs typeface="Calibri"/>
              </a:rPr>
              <a:t>stopping mechanism vessel, pinch protection cover,</a:t>
            </a:r>
            <a:r>
              <a:rPr kumimoji="0" lang="en-US" sz="3200" b="0" i="0" u="none" strike="noStrike" kern="0" cap="none" spc="0" normalizeH="0" baseline="0" noProof="0">
                <a:ln>
                  <a:noFill/>
                </a:ln>
                <a:effectLst/>
                <a:uLnTx/>
                <a:uFillTx/>
                <a:latin typeface="Calibri"/>
                <a:cs typeface="Calibri"/>
              </a:rPr>
              <a:t> battery housing</a:t>
            </a:r>
            <a:r>
              <a:rPr lang="en-US" sz="3200" kern="0">
                <a:latin typeface="Calibri"/>
                <a:cs typeface="Calibri"/>
              </a:rPr>
              <a:t> and caps, provide an easy method of assembly/disassembly as well as many design options.</a:t>
            </a:r>
            <a:endParaRPr lang="en-US" sz="3200" b="0" i="0" u="none" strike="noStrike" kern="0" cap="none" spc="0" normalizeH="0" baseline="0" noProof="0">
              <a:ln>
                <a:noFill/>
              </a:ln>
              <a:effectLst/>
              <a:uLnTx/>
              <a:uFillTx/>
              <a:latin typeface="Calibri" pitchFamily="34" charset="0"/>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a:ln>
                  <a:noFill/>
                </a:ln>
                <a:effectLst/>
                <a:uLnTx/>
                <a:uFillTx/>
                <a:latin typeface="Calibri"/>
                <a:cs typeface="Calibri"/>
              </a:rPr>
              <a:t>The stopping mechanism’s primary vessel as well as the battery </a:t>
            </a:r>
            <a:r>
              <a:rPr lang="en-US" sz="3200" kern="0">
                <a:latin typeface="Calibri"/>
                <a:cs typeface="Calibri"/>
              </a:rPr>
              <a:t>include</a:t>
            </a:r>
            <a:r>
              <a:rPr kumimoji="0" lang="en-US" sz="3200" b="0" i="0" u="none" strike="noStrike" kern="0" cap="none" spc="0" normalizeH="0" baseline="0" noProof="0">
                <a:ln>
                  <a:noFill/>
                </a:ln>
                <a:effectLst/>
                <a:uLnTx/>
                <a:uFillTx/>
                <a:latin typeface="Calibri"/>
                <a:cs typeface="Calibri"/>
              </a:rPr>
              <a:t> separate secondary confinement walls and caps to prevent spillage in case of loss of containment</a:t>
            </a:r>
            <a:r>
              <a:rPr lang="en-US" sz="3200" kern="0">
                <a:latin typeface="Calibri"/>
                <a:cs typeface="Calibri"/>
              </a:rPr>
              <a:t>.</a:t>
            </a:r>
            <a:endParaRPr lang="en-US" sz="3200" b="0" i="0" u="none" strike="noStrike" kern="0" cap="none" spc="0" normalizeH="0" baseline="0" noProof="0">
              <a:ln>
                <a:noFill/>
              </a:ln>
              <a:effectLst/>
              <a:uLnTx/>
              <a:uFillTx/>
              <a:latin typeface="Calibri"/>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a:ln>
                  <a:noFill/>
                </a:ln>
                <a:effectLst/>
                <a:uLnTx/>
                <a:uFillTx/>
                <a:latin typeface="Calibri"/>
                <a:cs typeface="Calibri"/>
              </a:rPr>
              <a:t>Electrical components are insulated to protect from shock hazard.</a:t>
            </a:r>
            <a:endParaRPr lang="en-US" sz="3200" b="0" i="0" u="none" strike="noStrike" kern="0" cap="none" spc="0" normalizeH="0" baseline="0" noProof="0">
              <a:ln>
                <a:noFill/>
              </a:ln>
              <a:effectLst/>
              <a:uLnTx/>
              <a:uFillTx/>
              <a:latin typeface="Calibri"/>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a:latin typeface="Calibri"/>
                <a:cs typeface="Calibri"/>
              </a:rPr>
              <a:t>Motor and drive train covered to protect from pinch hazard.</a:t>
            </a:r>
            <a:endParaRPr lang="en-US" sz="3200" b="0" i="0" u="none" strike="noStrike" kern="0" cap="none" spc="0" normalizeH="0" baseline="0" noProof="0">
              <a:ln>
                <a:noFill/>
              </a:ln>
              <a:effectLst/>
              <a:uLnTx/>
              <a:uFillTx/>
              <a:latin typeface="Calibri"/>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a:ln>
                  <a:noFill/>
                </a:ln>
                <a:effectLst/>
                <a:uLnTx/>
                <a:uFillTx/>
                <a:latin typeface="Calibri"/>
                <a:cs typeface="Calibri"/>
              </a:rPr>
              <a:t>All members were required to complete the University’s Lab &amp; Research Safety Certification prior to being allowed to work with the chemicals</a:t>
            </a:r>
            <a:r>
              <a:rPr lang="en-US" sz="3200" kern="0">
                <a:latin typeface="Calibri"/>
                <a:cs typeface="Calibri"/>
              </a:rPr>
              <a:t>.</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a:ln>
                  <a:noFill/>
                </a:ln>
                <a:effectLst/>
                <a:uLnTx/>
                <a:uFillTx/>
                <a:latin typeface="Calibri"/>
                <a:cs typeface="Calibri"/>
              </a:rPr>
              <a:t>Proper PPE worn </a:t>
            </a:r>
            <a:r>
              <a:rPr lang="en-US" sz="3200" kern="0">
                <a:latin typeface="Calibri"/>
                <a:cs typeface="Calibri"/>
              </a:rPr>
              <a:t>at all times</a:t>
            </a:r>
            <a:r>
              <a:rPr kumimoji="0" lang="en-US" sz="3200" b="0" i="0" u="none" strike="noStrike" kern="0" cap="none" spc="0" normalizeH="0" baseline="0" noProof="0">
                <a:ln>
                  <a:noFill/>
                </a:ln>
                <a:effectLst/>
                <a:uLnTx/>
                <a:uFillTx/>
                <a:latin typeface="Calibri"/>
                <a:cs typeface="Calibri"/>
              </a:rPr>
              <a:t> during testing and experiments</a:t>
            </a:r>
            <a:r>
              <a:rPr lang="en-US" sz="3200" kern="0">
                <a:latin typeface="Calibri"/>
                <a:cs typeface="Calibri"/>
              </a:rPr>
              <a:t>.</a:t>
            </a:r>
            <a:endParaRPr lang="en-US" sz="3200" b="0" i="0" u="none" strike="noStrike" kern="0" cap="none" spc="0" normalizeH="0" baseline="0" noProof="0">
              <a:ln>
                <a:noFill/>
              </a:ln>
              <a:effectLst/>
              <a:uLnTx/>
              <a:uFillTx/>
              <a:latin typeface="Calibri"/>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0" cap="none" spc="0" normalizeH="0" baseline="0" noProof="0">
              <a:ln>
                <a:noFill/>
              </a:ln>
              <a:solidFill>
                <a:prstClr val="black"/>
              </a:solidFill>
              <a:effectLst/>
              <a:uLnTx/>
              <a:uFillTx/>
              <a:latin typeface="Calibri"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0" cap="none" spc="0" normalizeH="0" baseline="0" noProof="0">
              <a:ln>
                <a:noFill/>
              </a:ln>
              <a:solidFill>
                <a:prstClr val="black"/>
              </a:solidFill>
              <a:effectLst/>
              <a:uLnTx/>
              <a:uFillTx/>
              <a:latin typeface="Calibri"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0" cap="none" spc="0" normalizeH="0" baseline="0" noProof="0">
              <a:ln>
                <a:noFill/>
              </a:ln>
              <a:solidFill>
                <a:prstClr val="black"/>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3200" kern="0">
              <a:solidFill>
                <a:prstClr val="black"/>
              </a:solidFill>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Calibri" pitchFamily="34" charset="0"/>
            </a:endParaRPr>
          </a:p>
        </p:txBody>
      </p:sp>
      <p:sp>
        <p:nvSpPr>
          <p:cNvPr id="11" name="Rectangle 10"/>
          <p:cNvSpPr/>
          <p:nvPr/>
        </p:nvSpPr>
        <p:spPr>
          <a:xfrm>
            <a:off x="1433634" y="4750159"/>
            <a:ext cx="13167360" cy="685800"/>
          </a:xfrm>
          <a:prstGeom prst="rect">
            <a:avLst/>
          </a:prstGeom>
          <a:solidFill>
            <a:srgbClr val="006747">
              <a:lumMod val="75000"/>
            </a:srgbClr>
          </a:solidFill>
          <a:ln w="12700" cap="flat" cmpd="sng" algn="ctr">
            <a:solidFill>
              <a:srgbClr val="006747">
                <a:lumMod val="75000"/>
              </a:srgbClr>
            </a:solid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Calibri" panose="020F0502020204030204"/>
                <a:ea typeface="+mn-ea"/>
                <a:cs typeface="+mn-cs"/>
              </a:rPr>
              <a:t>Unique/Safety Features</a:t>
            </a:r>
          </a:p>
        </p:txBody>
      </p:sp>
      <p:sp>
        <p:nvSpPr>
          <p:cNvPr id="12" name="Text Box 194"/>
          <p:cNvSpPr txBox="1">
            <a:spLocks noChangeArrowheads="1"/>
          </p:cNvSpPr>
          <p:nvPr/>
        </p:nvSpPr>
        <p:spPr bwMode="auto">
          <a:xfrm>
            <a:off x="15492711" y="5143500"/>
            <a:ext cx="13167360" cy="7663590"/>
          </a:xfrm>
          <a:prstGeom prst="rect">
            <a:avLst/>
          </a:prstGeom>
          <a:noFill/>
          <a:ln w="12700">
            <a:noFill/>
          </a:ln>
          <a:effectLst/>
        </p:spPr>
        <p:txBody>
          <a:bodyPr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defTabSz="914400" eaLnBrk="1" hangingPunct="1">
              <a:buFont typeface="Arial"/>
              <a:buChar char="•"/>
              <a:defRPr/>
            </a:pPr>
            <a:endParaRPr lang="en-US" sz="3200" kern="0">
              <a:latin typeface="Calibri"/>
              <a:cs typeface="Calibri"/>
            </a:endParaRPr>
          </a:p>
          <a:p>
            <a:pPr marL="457200" indent="-457200" defTabSz="914400" eaLnBrk="1" hangingPunct="1">
              <a:buFont typeface="Arial"/>
              <a:buChar char="•"/>
              <a:defRPr/>
            </a:pPr>
            <a:r>
              <a:rPr lang="en-US" sz="3200" kern="0">
                <a:latin typeface="Calibri"/>
                <a:cs typeface="Calibri"/>
              </a:rPr>
              <a:t>The body of the car is made of different 3D printed parts using PLA filament. The Chassis of the car is circular, which holds all the other elements of the car. The battery pack and the stopping mechanism vessel fit on top. The electrical components are attached to the bottom of the chassis.</a:t>
            </a:r>
          </a:p>
          <a:p>
            <a:pPr marL="457200" indent="-457200" defTabSz="914400">
              <a:buFont typeface="Arial"/>
              <a:buChar char="•"/>
              <a:defRPr/>
            </a:pPr>
            <a:r>
              <a:rPr lang="en-US" sz="3200" kern="0">
                <a:latin typeface="Calibri"/>
                <a:cs typeface="Calibri"/>
              </a:rPr>
              <a:t>The 7cm diameter wheels are also 3D Printed, tightly fitted around two hollow  brass shafts. Each brass shaft is attached to the bottom of the car with pillow block bearings to minimize friction when rotating.</a:t>
            </a:r>
          </a:p>
          <a:p>
            <a:pPr marL="457200" indent="-457200" defTabSz="914400">
              <a:buFont typeface="Arial"/>
              <a:buChar char="•"/>
              <a:defRPr/>
            </a:pPr>
            <a:r>
              <a:rPr lang="en-US" sz="3200" kern="0">
                <a:latin typeface="Calibri"/>
                <a:cs typeface="Calibri"/>
              </a:rPr>
              <a:t>The driving mechanism consists of a high torque 6V DC motor attached to the bottom of the car via a custom designed bracket.</a:t>
            </a:r>
            <a:endParaRPr lang="en-US">
              <a:cs typeface="Arial" charset="0"/>
            </a:endParaRPr>
          </a:p>
          <a:p>
            <a:pPr marL="457200" indent="-457200" defTabSz="914400">
              <a:buFont typeface="Arial"/>
              <a:buChar char="•"/>
              <a:defRPr/>
            </a:pPr>
            <a:r>
              <a:rPr lang="en-US" sz="3200" kern="0">
                <a:latin typeface="Calibri"/>
                <a:cs typeface="Calibri"/>
              </a:rPr>
              <a:t>Instead of a gear box, we use a timing belt wrapped around a set of timing pulleys mounted on the motor and rear axle. This provides rotational and translational motion with less moving parts, reducing the chance of mechanical failure.</a:t>
            </a:r>
          </a:p>
        </p:txBody>
      </p:sp>
      <p:sp>
        <p:nvSpPr>
          <p:cNvPr id="13" name="Rectangle 12"/>
          <p:cNvSpPr/>
          <p:nvPr/>
        </p:nvSpPr>
        <p:spPr>
          <a:xfrm>
            <a:off x="1463040" y="12654115"/>
            <a:ext cx="13167360" cy="685800"/>
          </a:xfrm>
          <a:prstGeom prst="rect">
            <a:avLst/>
          </a:prstGeom>
          <a:solidFill>
            <a:srgbClr val="006747">
              <a:lumMod val="75000"/>
            </a:srgbClr>
          </a:solidFill>
          <a:ln w="12700" cap="flat" cmpd="sng" algn="ctr">
            <a:solidFill>
              <a:srgbClr val="006747">
                <a:lumMod val="75000"/>
              </a:srgbClr>
            </a:solid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Calibri" panose="020F0502020204030204"/>
                <a:ea typeface="+mn-ea"/>
                <a:cs typeface="+mn-cs"/>
              </a:rPr>
              <a:t>Power Supply</a:t>
            </a:r>
          </a:p>
        </p:txBody>
      </p:sp>
      <p:sp>
        <p:nvSpPr>
          <p:cNvPr id="15" name="Rectangle 14"/>
          <p:cNvSpPr/>
          <p:nvPr/>
        </p:nvSpPr>
        <p:spPr>
          <a:xfrm>
            <a:off x="29361301" y="4770566"/>
            <a:ext cx="13167360" cy="685800"/>
          </a:xfrm>
          <a:prstGeom prst="rect">
            <a:avLst/>
          </a:prstGeom>
          <a:solidFill>
            <a:srgbClr val="006747">
              <a:lumMod val="75000"/>
            </a:srgbClr>
          </a:solidFill>
          <a:ln w="12700" cap="flat" cmpd="sng" algn="ctr">
            <a:solidFill>
              <a:srgbClr val="006747">
                <a:lumMod val="75000"/>
              </a:srgbClr>
            </a:solid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Calibri" panose="020F0502020204030204"/>
                <a:ea typeface="+mn-ea"/>
                <a:cs typeface="+mn-cs"/>
              </a:rPr>
              <a:t>Stopping Method</a:t>
            </a:r>
          </a:p>
        </p:txBody>
      </p:sp>
      <p:sp>
        <p:nvSpPr>
          <p:cNvPr id="16" name="Text Box 191"/>
          <p:cNvSpPr txBox="1">
            <a:spLocks noChangeArrowheads="1"/>
          </p:cNvSpPr>
          <p:nvPr/>
        </p:nvSpPr>
        <p:spPr bwMode="auto">
          <a:xfrm>
            <a:off x="29299301" y="21451333"/>
            <a:ext cx="13167360" cy="7171147"/>
          </a:xfrm>
          <a:prstGeom prst="rect">
            <a:avLst/>
          </a:prstGeom>
          <a:noFill/>
          <a:ln w="12700">
            <a:noFill/>
          </a:ln>
          <a:effectLst/>
        </p:spPr>
        <p:txBody>
          <a:bodyPr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defTabSz="914400" eaLnBrk="1" hangingPunct="1">
              <a:buFont typeface="Arial"/>
              <a:buChar char="•"/>
              <a:defRPr/>
            </a:pPr>
            <a:endParaRPr lang="en-US" sz="3200" kern="0">
              <a:latin typeface="Calibri"/>
              <a:cs typeface="Calibri"/>
            </a:endParaRPr>
          </a:p>
          <a:p>
            <a:pPr marL="457200" indent="-457200" defTabSz="914400" eaLnBrk="1" hangingPunct="1">
              <a:buFont typeface="Arial"/>
              <a:buChar char="•"/>
              <a:defRPr/>
            </a:pPr>
            <a:r>
              <a:rPr lang="en-US" sz="3200" kern="0">
                <a:latin typeface="Calibri"/>
                <a:cs typeface="Calibri"/>
              </a:rPr>
              <a:t>Main electrical component on the car is the Motor Control Circuit</a:t>
            </a:r>
          </a:p>
          <a:p>
            <a:pPr marL="457200" indent="-457200" defTabSz="914400">
              <a:buFont typeface="Arial"/>
              <a:buChar char="•"/>
              <a:defRPr/>
            </a:pPr>
            <a:r>
              <a:rPr lang="en-US" sz="3200" kern="0">
                <a:latin typeface="Calibri"/>
                <a:cs typeface="Calibri"/>
              </a:rPr>
              <a:t>Consists of a NPN transistor controlled by an Arduino that reads the input from a LDR module.</a:t>
            </a:r>
            <a:endParaRPr lang="en-US" sz="3200" kern="0">
              <a:latin typeface="Calibri" pitchFamily="34" charset="0"/>
              <a:cs typeface="Calibri"/>
            </a:endParaRPr>
          </a:p>
          <a:p>
            <a:pPr marL="457200" indent="-457200" defTabSz="914400">
              <a:buFont typeface="Arial"/>
              <a:buChar char="•"/>
              <a:defRPr/>
            </a:pPr>
            <a:r>
              <a:rPr lang="en-US" sz="3200" kern="0">
                <a:latin typeface="Calibri"/>
                <a:cs typeface="Calibri"/>
              </a:rPr>
              <a:t>The LDR module functions as a variable voltage divider whose value changes depending on the intensity of the light in the surrounding area. The more intense the light, the less resistance on the circuit making the motor turn.</a:t>
            </a:r>
          </a:p>
          <a:p>
            <a:pPr marL="457200" indent="-457200" defTabSz="914400">
              <a:buFont typeface="Arial"/>
              <a:buChar char="•"/>
              <a:defRPr/>
            </a:pPr>
            <a:r>
              <a:rPr lang="en-US" sz="3200" kern="0">
                <a:latin typeface="Calibri"/>
                <a:cs typeface="Calibri"/>
              </a:rPr>
              <a:t>Because the Arduino cannot read current, it reads the voltage drop from the LDR module.</a:t>
            </a:r>
            <a:endParaRPr lang="en-US" sz="3200" kern="0">
              <a:latin typeface="Calibri" pitchFamily="34" charset="0"/>
              <a:cs typeface="Calibri"/>
            </a:endParaRPr>
          </a:p>
          <a:p>
            <a:pPr marL="457200" indent="-457200" defTabSz="914400">
              <a:buFont typeface="Arial"/>
              <a:buChar char="•"/>
              <a:defRPr/>
            </a:pPr>
            <a:r>
              <a:rPr lang="en-US" sz="3200" kern="0">
                <a:latin typeface="Calibri"/>
                <a:cs typeface="Calibri"/>
              </a:rPr>
              <a:t>When this voltage value is above an experimentally determined threshold (the laser beam gets blocked by the thick foam), the Arduino sends a LOW signal to the transistor thus opening the circuit and shutting down the motor</a:t>
            </a:r>
            <a:endParaRPr lang="en-US" sz="3200" kern="0">
              <a:latin typeface="Calibri" pitchFamily="34" charset="0"/>
              <a:cs typeface="Calibri"/>
            </a:endParaRPr>
          </a:p>
        </p:txBody>
      </p:sp>
      <p:sp>
        <p:nvSpPr>
          <p:cNvPr id="17" name="Rectangle 16"/>
          <p:cNvSpPr/>
          <p:nvPr/>
        </p:nvSpPr>
        <p:spPr>
          <a:xfrm>
            <a:off x="29384798" y="20765533"/>
            <a:ext cx="13043361" cy="685800"/>
          </a:xfrm>
          <a:prstGeom prst="rect">
            <a:avLst/>
          </a:prstGeom>
          <a:solidFill>
            <a:srgbClr val="006747">
              <a:lumMod val="75000"/>
            </a:srgbClr>
          </a:solidFill>
          <a:ln w="12700" cap="flat" cmpd="sng" algn="ctr">
            <a:solidFill>
              <a:srgbClr val="006747">
                <a:lumMod val="75000"/>
              </a:srgbClr>
            </a:solid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Calibri" panose="020F0502020204030204"/>
                <a:ea typeface="+mn-ea"/>
                <a:cs typeface="+mn-cs"/>
              </a:rPr>
              <a:t>Electrical</a:t>
            </a:r>
          </a:p>
        </p:txBody>
      </p:sp>
      <p:sp>
        <p:nvSpPr>
          <p:cNvPr id="21" name="Text Box 190"/>
          <p:cNvSpPr txBox="1">
            <a:spLocks noChangeArrowheads="1"/>
          </p:cNvSpPr>
          <p:nvPr/>
        </p:nvSpPr>
        <p:spPr bwMode="auto">
          <a:xfrm>
            <a:off x="1724334" y="13289403"/>
            <a:ext cx="13167360" cy="12095572"/>
          </a:xfrm>
          <a:prstGeom prst="rect">
            <a:avLst/>
          </a:prstGeom>
          <a:noFill/>
          <a:ln w="12700">
            <a:no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defTabSz="914400" eaLnBrk="1" hangingPunct="1">
              <a:defRPr/>
            </a:pPr>
            <a:endParaRPr lang="en-US" sz="3200" kern="0">
              <a:latin typeface="+mn-lt"/>
              <a:cs typeface="Calibri"/>
            </a:endParaRPr>
          </a:p>
          <a:p>
            <a:pPr lvl="0" defTabSz="914400" eaLnBrk="1" hangingPunct="1">
              <a:defRPr/>
            </a:pPr>
            <a:r>
              <a:rPr lang="en-US" sz="3200" b="1" u="sng" kern="0">
                <a:solidFill>
                  <a:prstClr val="black"/>
                </a:solidFill>
                <a:latin typeface="Calibri" panose="020F0502020204030204"/>
                <a:cs typeface="Arial"/>
              </a:rPr>
              <a:t>Overall Reaction: </a:t>
            </a:r>
            <a:endParaRPr lang="en-US" sz="7258" b="1" u="sng">
              <a:solidFill>
                <a:prstClr val="black"/>
              </a:solidFill>
              <a:latin typeface="Calibri" panose="020F0502020204030204"/>
              <a:cs typeface="Arial"/>
            </a:endParaRPr>
          </a:p>
          <a:p>
            <a:pPr lvl="0" defTabSz="914400" eaLnBrk="1" hangingPunct="1">
              <a:defRPr/>
            </a:pPr>
            <a:endParaRPr lang="en-US" sz="3200" kern="0">
              <a:solidFill>
                <a:prstClr val="black"/>
              </a:solidFill>
              <a:latin typeface="Calibri" panose="020F0502020204030204"/>
              <a:cs typeface="Arial"/>
            </a:endParaRPr>
          </a:p>
          <a:p>
            <a:pPr lvl="0" defTabSz="914400" eaLnBrk="1" hangingPunct="1">
              <a:defRPr/>
            </a:pPr>
            <a:r>
              <a:rPr lang="en-US" sz="3200" kern="0">
                <a:solidFill>
                  <a:prstClr val="black"/>
                </a:solidFill>
                <a:latin typeface="Calibri" panose="020F0502020204030204"/>
                <a:cs typeface="Arial"/>
              </a:rPr>
              <a:t>Zn(s) + Cu</a:t>
            </a:r>
            <a:r>
              <a:rPr lang="en-US" sz="3200" kern="0" baseline="30000">
                <a:solidFill>
                  <a:prstClr val="black"/>
                </a:solidFill>
                <a:latin typeface="Calibri" panose="020F0502020204030204"/>
                <a:cs typeface="Arial"/>
              </a:rPr>
              <a:t>2+</a:t>
            </a:r>
            <a:r>
              <a:rPr lang="en-US" sz="3200" kern="0">
                <a:solidFill>
                  <a:prstClr val="black"/>
                </a:solidFill>
                <a:latin typeface="Calibri" panose="020F0502020204030204"/>
                <a:cs typeface="Arial"/>
              </a:rPr>
              <a:t> (</a:t>
            </a:r>
            <a:r>
              <a:rPr lang="en-US" sz="3200" kern="0" err="1">
                <a:solidFill>
                  <a:prstClr val="black"/>
                </a:solidFill>
                <a:latin typeface="Calibri" panose="020F0502020204030204"/>
                <a:cs typeface="Arial"/>
              </a:rPr>
              <a:t>aq</a:t>
            </a:r>
            <a:r>
              <a:rPr lang="en-US" sz="3200" kern="0">
                <a:solidFill>
                  <a:prstClr val="black"/>
                </a:solidFill>
                <a:latin typeface="Calibri" panose="020F0502020204030204"/>
                <a:cs typeface="Arial"/>
              </a:rPr>
              <a:t>) → Zn</a:t>
            </a:r>
            <a:r>
              <a:rPr lang="en-US" sz="3200" kern="0" baseline="30000">
                <a:solidFill>
                  <a:prstClr val="black"/>
                </a:solidFill>
                <a:latin typeface="Calibri" panose="020F0502020204030204"/>
                <a:cs typeface="Arial"/>
              </a:rPr>
              <a:t>2+</a:t>
            </a:r>
            <a:r>
              <a:rPr lang="en-US" sz="3200" kern="0">
                <a:solidFill>
                  <a:prstClr val="black"/>
                </a:solidFill>
                <a:latin typeface="Calibri" panose="020F0502020204030204"/>
                <a:cs typeface="Arial"/>
              </a:rPr>
              <a:t> (</a:t>
            </a:r>
            <a:r>
              <a:rPr lang="en-US" sz="3200" kern="0" err="1">
                <a:solidFill>
                  <a:prstClr val="black"/>
                </a:solidFill>
                <a:latin typeface="Calibri" panose="020F0502020204030204"/>
                <a:cs typeface="Arial"/>
              </a:rPr>
              <a:t>aq</a:t>
            </a:r>
            <a:r>
              <a:rPr lang="en-US" sz="3200" kern="0">
                <a:solidFill>
                  <a:prstClr val="black"/>
                </a:solidFill>
                <a:latin typeface="Calibri" panose="020F0502020204030204"/>
                <a:cs typeface="Arial"/>
              </a:rPr>
              <a:t>) + Cu(s) 		Open-circuit voltage: +</a:t>
            </a:r>
            <a:r>
              <a:rPr lang="en-US" sz="3200" b="1" u="sng" kern="0">
                <a:solidFill>
                  <a:prstClr val="black"/>
                </a:solidFill>
                <a:latin typeface="Calibri" panose="020F0502020204030204"/>
                <a:cs typeface="Arial"/>
              </a:rPr>
              <a:t>1.1018 V</a:t>
            </a:r>
            <a:endParaRPr lang="en-US" sz="7258" b="1" u="sng">
              <a:solidFill>
                <a:prstClr val="black"/>
              </a:solidFill>
              <a:latin typeface="Calibri" panose="020F0502020204030204"/>
            </a:endParaRPr>
          </a:p>
          <a:p>
            <a:pPr lvl="0" defTabSz="914400" eaLnBrk="1" hangingPunct="1">
              <a:defRPr/>
            </a:pPr>
            <a:endParaRPr lang="en-US" sz="3200" u="sng" kern="0">
              <a:solidFill>
                <a:prstClr val="black"/>
              </a:solidFill>
              <a:latin typeface="Calibri" panose="020F0502020204030204"/>
              <a:cs typeface="Arial"/>
            </a:endParaRPr>
          </a:p>
          <a:p>
            <a:pPr lvl="0" defTabSz="914400" eaLnBrk="1" hangingPunct="1">
              <a:defRPr/>
            </a:pPr>
            <a:r>
              <a:rPr lang="en-US" sz="3200" u="sng" kern="0">
                <a:solidFill>
                  <a:prstClr val="black"/>
                </a:solidFill>
                <a:latin typeface="Calibri" panose="020F0502020204030204"/>
                <a:cs typeface="Arial"/>
              </a:rPr>
              <a:t>Reduction Half-Reaction at Cathode: </a:t>
            </a:r>
            <a:endParaRPr lang="en-US" sz="7258" u="sng">
              <a:solidFill>
                <a:prstClr val="black"/>
              </a:solidFill>
              <a:latin typeface="Calibri" panose="020F0502020204030204"/>
              <a:cs typeface="Arial"/>
            </a:endParaRPr>
          </a:p>
          <a:p>
            <a:pPr lvl="0" defTabSz="914400" eaLnBrk="1" hangingPunct="1">
              <a:defRPr/>
            </a:pPr>
            <a:endParaRPr lang="en-US" sz="3200" kern="0">
              <a:solidFill>
                <a:prstClr val="black"/>
              </a:solidFill>
              <a:latin typeface="Calibri" panose="020F0502020204030204"/>
              <a:cs typeface="Arial"/>
            </a:endParaRPr>
          </a:p>
          <a:p>
            <a:pPr lvl="0" defTabSz="914400" eaLnBrk="1" hangingPunct="1">
              <a:defRPr/>
            </a:pPr>
            <a:r>
              <a:rPr lang="en-US" sz="3200" kern="0">
                <a:solidFill>
                  <a:prstClr val="black"/>
                </a:solidFill>
                <a:latin typeface="Calibri" panose="020F0502020204030204"/>
                <a:cs typeface="Arial"/>
              </a:rPr>
              <a:t>Cu</a:t>
            </a:r>
            <a:r>
              <a:rPr lang="en-US" sz="3200" kern="0" baseline="30000">
                <a:solidFill>
                  <a:prstClr val="black"/>
                </a:solidFill>
                <a:latin typeface="Calibri" panose="020F0502020204030204"/>
                <a:cs typeface="Arial"/>
              </a:rPr>
              <a:t>2+</a:t>
            </a:r>
            <a:r>
              <a:rPr lang="en-US" sz="3200" kern="0">
                <a:solidFill>
                  <a:prstClr val="black"/>
                </a:solidFill>
                <a:latin typeface="Calibri" panose="020F0502020204030204"/>
                <a:cs typeface="Arial"/>
              </a:rPr>
              <a:t> (</a:t>
            </a:r>
            <a:r>
              <a:rPr lang="en-US" sz="3200" kern="0" err="1">
                <a:solidFill>
                  <a:prstClr val="black"/>
                </a:solidFill>
                <a:latin typeface="Calibri" panose="020F0502020204030204"/>
                <a:cs typeface="Arial"/>
              </a:rPr>
              <a:t>aq</a:t>
            </a:r>
            <a:r>
              <a:rPr lang="en-US" sz="3200" kern="0">
                <a:solidFill>
                  <a:prstClr val="black"/>
                </a:solidFill>
                <a:latin typeface="Calibri" panose="020F0502020204030204"/>
                <a:cs typeface="Arial"/>
              </a:rPr>
              <a:t>) + 2e</a:t>
            </a:r>
            <a:r>
              <a:rPr lang="en-US" sz="3200" kern="0" baseline="30000">
                <a:solidFill>
                  <a:prstClr val="black"/>
                </a:solidFill>
                <a:latin typeface="Calibri" panose="020F0502020204030204"/>
                <a:cs typeface="Arial"/>
              </a:rPr>
              <a:t>-</a:t>
            </a:r>
            <a:r>
              <a:rPr lang="en-US" sz="3200" kern="0">
                <a:solidFill>
                  <a:prstClr val="black"/>
                </a:solidFill>
                <a:latin typeface="Calibri" panose="020F0502020204030204"/>
                <a:cs typeface="Arial"/>
              </a:rPr>
              <a:t> = Cu(s)        Standard electrode reduction potential:	</a:t>
            </a:r>
            <a:r>
              <a:rPr lang="en-US" sz="3200" b="1" kern="0">
                <a:solidFill>
                  <a:prstClr val="black"/>
                </a:solidFill>
                <a:latin typeface="Calibri" panose="020F0502020204030204"/>
                <a:cs typeface="Arial"/>
              </a:rPr>
              <a:t>+0.340V</a:t>
            </a:r>
            <a:endParaRPr lang="en-US" sz="7258" b="1">
              <a:solidFill>
                <a:prstClr val="black"/>
              </a:solidFill>
              <a:latin typeface="Calibri" panose="020F0502020204030204"/>
            </a:endParaRPr>
          </a:p>
          <a:p>
            <a:pPr lvl="0" defTabSz="914400" eaLnBrk="1" hangingPunct="1">
              <a:defRPr/>
            </a:pPr>
            <a:endParaRPr lang="en-US" sz="3200" kern="0">
              <a:solidFill>
                <a:prstClr val="black"/>
              </a:solidFill>
              <a:latin typeface="Calibri" panose="020F0502020204030204"/>
              <a:cs typeface="Arial"/>
            </a:endParaRPr>
          </a:p>
          <a:p>
            <a:pPr lvl="0" defTabSz="914400" eaLnBrk="1" hangingPunct="1">
              <a:defRPr/>
            </a:pPr>
            <a:r>
              <a:rPr lang="en-US" sz="3200" u="sng" kern="0">
                <a:solidFill>
                  <a:prstClr val="black"/>
                </a:solidFill>
                <a:latin typeface="Calibri" panose="020F0502020204030204"/>
                <a:cs typeface="Arial"/>
              </a:rPr>
              <a:t>Oxidation Half Reaction at Anode: </a:t>
            </a:r>
            <a:endParaRPr lang="en-US" sz="7258" u="sng">
              <a:solidFill>
                <a:prstClr val="black"/>
              </a:solidFill>
              <a:latin typeface="Calibri" panose="020F0502020204030204"/>
              <a:cs typeface="Arial"/>
            </a:endParaRPr>
          </a:p>
          <a:p>
            <a:pPr lvl="0" defTabSz="914400" eaLnBrk="1" hangingPunct="1">
              <a:defRPr/>
            </a:pPr>
            <a:endParaRPr lang="en-US" sz="3200" kern="0">
              <a:solidFill>
                <a:prstClr val="black"/>
              </a:solidFill>
              <a:latin typeface="Calibri" panose="020F0502020204030204"/>
              <a:cs typeface="Arial"/>
            </a:endParaRPr>
          </a:p>
          <a:p>
            <a:pPr lvl="0" defTabSz="914400" eaLnBrk="1" hangingPunct="1">
              <a:defRPr/>
            </a:pPr>
            <a:r>
              <a:rPr lang="en-US" sz="3200" kern="0">
                <a:solidFill>
                  <a:prstClr val="black"/>
                </a:solidFill>
                <a:latin typeface="Calibri" panose="020F0502020204030204"/>
                <a:cs typeface="Arial"/>
              </a:rPr>
              <a:t>Zn(s) = Zn</a:t>
            </a:r>
            <a:r>
              <a:rPr lang="en-US" sz="3200" kern="0" baseline="30000">
                <a:solidFill>
                  <a:prstClr val="black"/>
                </a:solidFill>
                <a:latin typeface="Calibri" panose="020F0502020204030204"/>
                <a:cs typeface="Arial"/>
              </a:rPr>
              <a:t>2+</a:t>
            </a:r>
            <a:r>
              <a:rPr lang="en-US" sz="3200" kern="0">
                <a:solidFill>
                  <a:prstClr val="black"/>
                </a:solidFill>
                <a:latin typeface="Calibri" panose="020F0502020204030204"/>
                <a:cs typeface="Arial"/>
              </a:rPr>
              <a:t> (</a:t>
            </a:r>
            <a:r>
              <a:rPr lang="en-US" sz="3200" kern="0" err="1">
                <a:solidFill>
                  <a:prstClr val="black"/>
                </a:solidFill>
                <a:latin typeface="Calibri" panose="020F0502020204030204"/>
                <a:cs typeface="Arial"/>
              </a:rPr>
              <a:t>aq</a:t>
            </a:r>
            <a:r>
              <a:rPr lang="en-US" sz="3200" kern="0">
                <a:solidFill>
                  <a:prstClr val="black"/>
                </a:solidFill>
                <a:latin typeface="Calibri" panose="020F0502020204030204"/>
                <a:cs typeface="Arial"/>
              </a:rPr>
              <a:t>) + (2e</a:t>
            </a:r>
            <a:r>
              <a:rPr lang="en-US" sz="3200" kern="0" baseline="30000">
                <a:solidFill>
                  <a:prstClr val="black"/>
                </a:solidFill>
                <a:latin typeface="Calibri" panose="020F0502020204030204"/>
                <a:cs typeface="Arial"/>
              </a:rPr>
              <a:t>-</a:t>
            </a:r>
            <a:r>
              <a:rPr lang="en-US" sz="3200" kern="0">
                <a:solidFill>
                  <a:prstClr val="black"/>
                </a:solidFill>
                <a:latin typeface="Calibri" panose="020F0502020204030204"/>
                <a:cs typeface="Arial"/>
              </a:rPr>
              <a:t>)      Standard electrode reduction potential	</a:t>
            </a:r>
            <a:r>
              <a:rPr lang="en-US" sz="3200" b="1" kern="0">
                <a:solidFill>
                  <a:prstClr val="black"/>
                </a:solidFill>
                <a:latin typeface="Calibri" panose="020F0502020204030204"/>
                <a:cs typeface="Arial"/>
              </a:rPr>
              <a:t>-0.7618V </a:t>
            </a:r>
            <a:endParaRPr lang="en-US" sz="7258" b="1">
              <a:solidFill>
                <a:prstClr val="black"/>
              </a:solidFill>
              <a:latin typeface="Calibri" panose="020F0502020204030204"/>
            </a:endParaRPr>
          </a:p>
          <a:p>
            <a:pPr defTabSz="914400">
              <a:defRPr/>
            </a:pPr>
            <a:endParaRPr lang="en-US" sz="3200" kern="0">
              <a:latin typeface="+mn-lt"/>
              <a:cs typeface="Arial"/>
            </a:endParaRPr>
          </a:p>
          <a:p>
            <a:pPr marL="457200" indent="-457200" defTabSz="914400">
              <a:buFont typeface="Arial" panose="020B0604020202020204" pitchFamily="34" charset="0"/>
              <a:buChar char="•"/>
              <a:defRPr/>
            </a:pPr>
            <a:r>
              <a:rPr lang="en-US" sz="3200" kern="0">
                <a:latin typeface="+mn-lt"/>
                <a:cs typeface="Arial"/>
              </a:rPr>
              <a:t>Our car is powered by a set of redox half reactions between a copper cathode and a zinc anode suspended in a solution of copper sulfate and zinc sulfate. The potential electrical difference between these metals is what generates the current necessary to power the car.</a:t>
            </a:r>
          </a:p>
          <a:p>
            <a:pPr marL="457200" indent="-457200" defTabSz="914400">
              <a:buFont typeface="Arial" panose="020B0604020202020204" pitchFamily="34" charset="0"/>
              <a:buChar char="•"/>
              <a:defRPr/>
            </a:pPr>
            <a:r>
              <a:rPr lang="en-US" sz="3200" kern="0">
                <a:latin typeface="+mn-lt"/>
                <a:cs typeface="Arial"/>
              </a:rPr>
              <a:t>In contrast to a standard Daniel Cell, our power supply lacks a salt bridge which regulates the flow of electrons between the cathode and electrode. This allows us to achieve a higher current at the cost of reduced shelf-life of the assembled cell. </a:t>
            </a:r>
            <a:endParaRPr lang="en-US">
              <a:latin typeface="+mn-lt"/>
            </a:endParaRPr>
          </a:p>
          <a:p>
            <a:pPr defTabSz="914400">
              <a:defRPr/>
            </a:pPr>
            <a:endParaRPr lang="en-US" sz="3200" kern="0">
              <a:latin typeface="+mn-lt"/>
              <a:cs typeface="Arial"/>
            </a:endParaRPr>
          </a:p>
          <a:p>
            <a:pPr defTabSz="914400">
              <a:defRPr/>
            </a:pPr>
            <a:endParaRPr lang="en-US" sz="3200" kern="0">
              <a:latin typeface="+mn-lt"/>
              <a:cs typeface="Arial"/>
            </a:endParaRPr>
          </a:p>
          <a:p>
            <a:pPr defTabSz="914400">
              <a:defRPr/>
            </a:pPr>
            <a:r>
              <a:rPr lang="en-US" sz="3200" kern="0">
                <a:latin typeface="+mn-lt"/>
                <a:cs typeface="Arial"/>
              </a:rPr>
              <a:t>  </a:t>
            </a:r>
            <a:endParaRPr lang="en-US">
              <a:latin typeface="+mn-lt"/>
            </a:endParaRPr>
          </a:p>
        </p:txBody>
      </p:sp>
      <p:sp>
        <p:nvSpPr>
          <p:cNvPr id="22" name="Rectangle 21"/>
          <p:cNvSpPr/>
          <p:nvPr/>
        </p:nvSpPr>
        <p:spPr>
          <a:xfrm>
            <a:off x="15492711" y="4770566"/>
            <a:ext cx="13046207" cy="685800"/>
          </a:xfrm>
          <a:prstGeom prst="rect">
            <a:avLst/>
          </a:prstGeom>
          <a:solidFill>
            <a:srgbClr val="006747">
              <a:lumMod val="75000"/>
            </a:srgbClr>
          </a:solidFill>
          <a:ln w="12700" cap="flat" cmpd="sng" algn="ctr">
            <a:solidFill>
              <a:srgbClr val="006747">
                <a:lumMod val="75000"/>
              </a:srgbClr>
            </a:solidFill>
            <a:prstDash val="solid"/>
            <a:miter lim="800000"/>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Calibri" panose="020F0502020204030204"/>
                <a:ea typeface="+mn-ea"/>
                <a:cs typeface="+mn-cs"/>
              </a:rPr>
              <a:t>Chassis</a:t>
            </a:r>
          </a:p>
        </p:txBody>
      </p:sp>
      <p:sp>
        <p:nvSpPr>
          <p:cNvPr id="25" name="Text Box 180"/>
          <p:cNvSpPr txBox="1">
            <a:spLocks noChangeArrowheads="1"/>
          </p:cNvSpPr>
          <p:nvPr/>
        </p:nvSpPr>
        <p:spPr bwMode="auto">
          <a:xfrm>
            <a:off x="2852063" y="28262406"/>
            <a:ext cx="4910872"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8" tIns="34284" rIns="68568" bIns="3428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solidFill>
                  <a:prstClr val="black"/>
                </a:solidFill>
                <a:latin typeface="Calibri" pitchFamily="34" charset="0"/>
              </a:rPr>
              <a:t>Figure 1.</a:t>
            </a:r>
            <a:r>
              <a:rPr lang="en-US" sz="2400">
                <a:solidFill>
                  <a:prstClr val="black"/>
                </a:solidFill>
                <a:latin typeface="Calibri" pitchFamily="34" charset="0"/>
              </a:rPr>
              <a:t> Our battery – the Ralph Cell .</a:t>
            </a:r>
          </a:p>
        </p:txBody>
      </p:sp>
      <p:sp>
        <p:nvSpPr>
          <p:cNvPr id="26" name="Text Box 181"/>
          <p:cNvSpPr txBox="1">
            <a:spLocks noChangeArrowheads="1"/>
          </p:cNvSpPr>
          <p:nvPr/>
        </p:nvSpPr>
        <p:spPr bwMode="auto">
          <a:xfrm>
            <a:off x="9024261" y="28262406"/>
            <a:ext cx="4530319"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8" tIns="34284" rIns="68568" bIns="3428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solidFill>
                  <a:prstClr val="black"/>
                </a:solidFill>
                <a:latin typeface="Calibri" pitchFamily="34" charset="0"/>
              </a:rPr>
              <a:t>Figure 2.</a:t>
            </a:r>
            <a:r>
              <a:rPr lang="en-US" sz="2400">
                <a:solidFill>
                  <a:prstClr val="black"/>
                </a:solidFill>
                <a:latin typeface="Calibri" pitchFamily="34" charset="0"/>
              </a:rPr>
              <a:t> Top-down view of battery.</a:t>
            </a:r>
          </a:p>
        </p:txBody>
      </p:sp>
      <p:sp>
        <p:nvSpPr>
          <p:cNvPr id="27" name="Text Box 180"/>
          <p:cNvSpPr txBox="1">
            <a:spLocks noChangeArrowheads="1"/>
          </p:cNvSpPr>
          <p:nvPr/>
        </p:nvSpPr>
        <p:spPr bwMode="auto">
          <a:xfrm>
            <a:off x="17099309" y="20530368"/>
            <a:ext cx="8377942" cy="44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latin typeface="Calibri"/>
                <a:cs typeface="Calibri"/>
              </a:rPr>
              <a:t>Table 1. </a:t>
            </a:r>
            <a:r>
              <a:rPr lang="en-US" sz="2400">
                <a:latin typeface="Calibri"/>
                <a:cs typeface="Calibri"/>
              </a:rPr>
              <a:t>Car Costs</a:t>
            </a:r>
          </a:p>
        </p:txBody>
      </p:sp>
      <p:sp>
        <p:nvSpPr>
          <p:cNvPr id="31" name="Text Box 192">
            <a:extLst>
              <a:ext uri="{FF2B5EF4-FFF2-40B4-BE49-F238E27FC236}">
                <a16:creationId xmlns:a16="http://schemas.microsoft.com/office/drawing/2014/main" id="{96AB5D73-3472-463E-95ED-DB21D247E80C}"/>
              </a:ext>
            </a:extLst>
          </p:cNvPr>
          <p:cNvSpPr txBox="1">
            <a:spLocks noChangeArrowheads="1"/>
          </p:cNvSpPr>
          <p:nvPr/>
        </p:nvSpPr>
        <p:spPr bwMode="auto">
          <a:xfrm>
            <a:off x="29361301" y="5693290"/>
            <a:ext cx="13043360" cy="6186262"/>
          </a:xfrm>
          <a:prstGeom prst="rect">
            <a:avLst/>
          </a:prstGeom>
          <a:noFill/>
          <a:ln w="12700">
            <a:no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defTabSz="914400" eaLnBrk="1" hangingPunct="1">
              <a:buFont typeface="Arial" panose="020B0604020202020204" pitchFamily="34" charset="0"/>
              <a:buChar char="•"/>
              <a:defRPr/>
            </a:pPr>
            <a:r>
              <a:rPr lang="en-US" sz="3200" kern="0">
                <a:latin typeface="Calibri"/>
                <a:cs typeface="Calibri"/>
              </a:rPr>
              <a:t>Our stopping method consists of an iodide catalyzed hydrogen peroxide decomposition reaction contained in a 3D printed vessel, a laser and an LDR module.</a:t>
            </a:r>
          </a:p>
          <a:p>
            <a:pPr marL="457200" indent="-457200" defTabSz="914400" eaLnBrk="1" hangingPunct="1">
              <a:buFont typeface="Arial" panose="020B0604020202020204" pitchFamily="34" charset="0"/>
              <a:buChar char="•"/>
              <a:defRPr/>
            </a:pPr>
            <a:r>
              <a:rPr lang="en-US" sz="3200" kern="0">
                <a:latin typeface="Calibri"/>
                <a:cs typeface="Calibri"/>
              </a:rPr>
              <a:t>This reaction releases oxygen gas which is trapped by dish soap to form foam that rises in the vessel until it blocks the laser from reaching the sensor and signals the Arduino to cut the power from the battery.</a:t>
            </a:r>
          </a:p>
          <a:p>
            <a:pPr marL="457200" indent="-457200" defTabSz="914400" eaLnBrk="1" hangingPunct="1">
              <a:buFont typeface="Arial" panose="020B0604020202020204" pitchFamily="34" charset="0"/>
              <a:buChar char="•"/>
              <a:defRPr/>
            </a:pPr>
            <a:r>
              <a:rPr lang="en-US" sz="3200" kern="0">
                <a:latin typeface="Calibri"/>
                <a:cs typeface="Calibri"/>
              </a:rPr>
              <a:t>We will use the time needed for the foam to block the laser along with the average speed of the car found from speed tests to create a model to predict the concentration of KI needed for the car to travel the given distance and stop.</a:t>
            </a:r>
            <a:endParaRPr lang="en-US" sz="3200" b="0" i="0" u="none" strike="noStrike" kern="0" cap="none" spc="0" normalizeH="0" baseline="0" noProof="0">
              <a:ln>
                <a:noFill/>
              </a:ln>
              <a:effectLst/>
              <a:uLnTx/>
              <a:uFillTx/>
              <a:latin typeface="Calibri"/>
              <a:cs typeface="Calibri"/>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a:ln>
                  <a:noFill/>
                </a:ln>
                <a:effectLst/>
                <a:uLnTx/>
                <a:uFillTx/>
                <a:latin typeface="Calibri"/>
                <a:cs typeface="Calibri"/>
              </a:rPr>
              <a:t>The simple reaction is as follows:</a:t>
            </a:r>
            <a:endParaRPr lang="en-US" sz="3200" kern="0" noProof="0">
              <a:latin typeface="Calibri"/>
              <a:cs typeface="Calibri"/>
            </a:endParaRPr>
          </a:p>
          <a:p>
            <a:pPr marL="1200150" lvl="1" indent="-457200" defTabSz="914400" eaLnBrk="1" hangingPunct="1">
              <a:buFont typeface="Arial" panose="020B0604020202020204" pitchFamily="34" charset="0"/>
              <a:buChar char="•"/>
              <a:defRPr/>
            </a:pPr>
            <a:r>
              <a:rPr kumimoji="0" lang="en-US" sz="3200" b="0" i="0" u="none" strike="noStrike" kern="0" cap="none" spc="0" normalizeH="0" baseline="0" noProof="0">
                <a:ln>
                  <a:noFill/>
                </a:ln>
                <a:effectLst/>
                <a:uLnTx/>
                <a:uFillTx/>
                <a:latin typeface="Calibri"/>
                <a:cs typeface="Calibri"/>
              </a:rPr>
              <a:t>2H</a:t>
            </a:r>
            <a:r>
              <a:rPr kumimoji="0" lang="en-US" sz="3200" b="0" i="0" u="none" strike="noStrike" kern="0" cap="none" spc="0" normalizeH="0" baseline="-25000" noProof="0">
                <a:ln>
                  <a:noFill/>
                </a:ln>
                <a:effectLst/>
                <a:uLnTx/>
                <a:uFillTx/>
                <a:latin typeface="Calibri"/>
                <a:cs typeface="Calibri"/>
              </a:rPr>
              <a:t>2</a:t>
            </a:r>
            <a:r>
              <a:rPr kumimoji="0" lang="en-US" sz="3200" b="0" i="0" u="none" strike="noStrike" kern="0" cap="none" spc="0" normalizeH="0" noProof="0">
                <a:ln>
                  <a:noFill/>
                </a:ln>
                <a:effectLst/>
                <a:uLnTx/>
                <a:uFillTx/>
                <a:latin typeface="Calibri"/>
                <a:cs typeface="Calibri"/>
              </a:rPr>
              <a:t>O</a:t>
            </a:r>
            <a:r>
              <a:rPr kumimoji="0" lang="en-US" sz="3200" b="0" i="0" u="none" strike="noStrike" kern="0" cap="none" spc="0" normalizeH="0" baseline="-25000" noProof="0">
                <a:ln>
                  <a:noFill/>
                </a:ln>
                <a:effectLst/>
                <a:uLnTx/>
                <a:uFillTx/>
                <a:latin typeface="Calibri"/>
                <a:cs typeface="Calibri"/>
              </a:rPr>
              <a:t>2</a:t>
            </a:r>
            <a:r>
              <a:rPr kumimoji="0" lang="en-US" sz="3200" b="0" i="0" u="none" strike="noStrike" kern="0" cap="none" spc="0" normalizeH="0" noProof="0">
                <a:ln>
                  <a:noFill/>
                </a:ln>
                <a:effectLst/>
                <a:uLnTx/>
                <a:uFillTx/>
                <a:latin typeface="Calibri"/>
                <a:cs typeface="Calibri"/>
              </a:rPr>
              <a:t> </a:t>
            </a:r>
            <a:r>
              <a:rPr kumimoji="0" lang="en-US" sz="3200" b="0" i="1" u="none" strike="noStrike" kern="0" cap="none" spc="0" normalizeH="0" noProof="0">
                <a:ln>
                  <a:noFill/>
                </a:ln>
                <a:effectLst/>
                <a:uLnTx/>
                <a:uFillTx/>
                <a:latin typeface="Calibri"/>
                <a:cs typeface="Calibri"/>
              </a:rPr>
              <a:t>(</a:t>
            </a:r>
            <a:r>
              <a:rPr kumimoji="0" lang="en-US" sz="3200" b="0" i="1" u="none" strike="noStrike" kern="0" cap="none" spc="0" normalizeH="0" noProof="0" err="1">
                <a:ln>
                  <a:noFill/>
                </a:ln>
                <a:effectLst/>
                <a:uLnTx/>
                <a:uFillTx/>
                <a:latin typeface="Calibri"/>
                <a:cs typeface="Calibri"/>
              </a:rPr>
              <a:t>aq</a:t>
            </a:r>
            <a:r>
              <a:rPr kumimoji="0" lang="en-US" sz="3200" b="0" i="1" u="none" strike="noStrike" kern="0" cap="none" spc="0" normalizeH="0" noProof="0">
                <a:ln>
                  <a:noFill/>
                </a:ln>
                <a:effectLst/>
                <a:uLnTx/>
                <a:uFillTx/>
                <a:latin typeface="Calibri"/>
                <a:cs typeface="Calibri"/>
              </a:rPr>
              <a:t>) </a:t>
            </a:r>
            <a:r>
              <a:rPr kumimoji="0" lang="en-US" sz="3200" b="0" i="0" u="none" strike="noStrike" kern="0" cap="none" spc="0" normalizeH="0" noProof="0">
                <a:ln>
                  <a:noFill/>
                </a:ln>
                <a:effectLst/>
                <a:uLnTx/>
                <a:uFillTx/>
                <a:latin typeface="Calibri"/>
                <a:cs typeface="Calibri"/>
                <a:sym typeface="Wingdings" panose="05000000000000000000" pitchFamily="2" charset="2"/>
              </a:rPr>
              <a:t> O</a:t>
            </a:r>
            <a:r>
              <a:rPr kumimoji="0" lang="en-US" sz="3200" b="0" i="0" u="none" strike="noStrike" kern="0" cap="none" spc="0" normalizeH="0" baseline="-25000" noProof="0">
                <a:ln>
                  <a:noFill/>
                </a:ln>
                <a:effectLst/>
                <a:uLnTx/>
                <a:uFillTx/>
                <a:latin typeface="Calibri"/>
                <a:cs typeface="Calibri"/>
                <a:sym typeface="Wingdings" panose="05000000000000000000" pitchFamily="2" charset="2"/>
              </a:rPr>
              <a:t>2</a:t>
            </a:r>
            <a:r>
              <a:rPr kumimoji="0" lang="en-US" sz="3200" b="0" i="1" u="none" strike="noStrike" kern="0" cap="none" spc="0" normalizeH="0" noProof="0">
                <a:ln>
                  <a:noFill/>
                </a:ln>
                <a:effectLst/>
                <a:uLnTx/>
                <a:uFillTx/>
                <a:latin typeface="Calibri"/>
                <a:cs typeface="Calibri"/>
                <a:sym typeface="Wingdings" panose="05000000000000000000" pitchFamily="2" charset="2"/>
              </a:rPr>
              <a:t> (g) </a:t>
            </a:r>
            <a:r>
              <a:rPr kumimoji="0" lang="en-US" sz="3200" b="0" i="0" u="none" strike="noStrike" kern="0" cap="none" spc="0" normalizeH="0" noProof="0">
                <a:ln>
                  <a:noFill/>
                </a:ln>
                <a:effectLst/>
                <a:uLnTx/>
                <a:uFillTx/>
                <a:latin typeface="Calibri"/>
                <a:cs typeface="Calibri"/>
                <a:sym typeface="Wingdings" panose="05000000000000000000" pitchFamily="2" charset="2"/>
              </a:rPr>
              <a:t>+ 2H</a:t>
            </a:r>
            <a:r>
              <a:rPr kumimoji="0" lang="en-US" sz="3200" b="0" i="0" u="none" strike="noStrike" kern="0" cap="none" spc="0" normalizeH="0" baseline="-25000" noProof="0">
                <a:ln>
                  <a:noFill/>
                </a:ln>
                <a:effectLst/>
                <a:uLnTx/>
                <a:uFillTx/>
                <a:latin typeface="Calibri"/>
                <a:cs typeface="Calibri"/>
                <a:sym typeface="Wingdings" panose="05000000000000000000" pitchFamily="2" charset="2"/>
              </a:rPr>
              <a:t>2</a:t>
            </a:r>
            <a:r>
              <a:rPr kumimoji="0" lang="en-US" sz="3200" b="0" i="0" u="none" strike="noStrike" kern="0" cap="none" spc="0" normalizeH="0" noProof="0">
                <a:ln>
                  <a:noFill/>
                </a:ln>
                <a:effectLst/>
                <a:uLnTx/>
                <a:uFillTx/>
                <a:latin typeface="Calibri"/>
                <a:cs typeface="Calibri"/>
                <a:sym typeface="Wingdings" panose="05000000000000000000" pitchFamily="2" charset="2"/>
              </a:rPr>
              <a:t>O </a:t>
            </a:r>
            <a:r>
              <a:rPr kumimoji="0" lang="en-US" sz="3200" b="0" i="1" u="none" strike="noStrike" kern="0" cap="none" spc="0" normalizeH="0" noProof="0">
                <a:ln>
                  <a:noFill/>
                </a:ln>
                <a:effectLst/>
                <a:uLnTx/>
                <a:uFillTx/>
                <a:latin typeface="Calibri"/>
                <a:cs typeface="Calibri"/>
                <a:sym typeface="Wingdings" panose="05000000000000000000" pitchFamily="2" charset="2"/>
              </a:rPr>
              <a:t>(</a:t>
            </a:r>
            <a:r>
              <a:rPr kumimoji="0" lang="en-US" sz="3200" b="0" i="1" u="none" strike="noStrike" kern="0" cap="none" spc="0" normalizeH="0" noProof="0" err="1">
                <a:ln>
                  <a:noFill/>
                </a:ln>
                <a:effectLst/>
                <a:uLnTx/>
                <a:uFillTx/>
                <a:latin typeface="Calibri"/>
                <a:cs typeface="Calibri"/>
                <a:sym typeface="Wingdings" panose="05000000000000000000" pitchFamily="2" charset="2"/>
              </a:rPr>
              <a:t>aq</a:t>
            </a:r>
            <a:r>
              <a:rPr kumimoji="0" lang="en-US" sz="3200" b="0" i="1" u="none" strike="noStrike" kern="0" cap="none" spc="0" normalizeH="0" noProof="0">
                <a:ln>
                  <a:noFill/>
                </a:ln>
                <a:effectLst/>
                <a:uLnTx/>
                <a:uFillTx/>
                <a:latin typeface="Calibri"/>
                <a:cs typeface="Calibri"/>
                <a:sym typeface="Wingdings" panose="05000000000000000000" pitchFamily="2" charset="2"/>
              </a:rPr>
              <a:t>)</a:t>
            </a:r>
            <a:endParaRPr lang="en-US" sz="3200" i="1" kern="0">
              <a:latin typeface="Calibri"/>
              <a:cs typeface="Calibri"/>
            </a:endParaRPr>
          </a:p>
        </p:txBody>
      </p:sp>
      <mc:AlternateContent xmlns:mc="http://schemas.openxmlformats.org/markup-compatibility/2006">
        <mc:Choice xmlns:p14="http://schemas.microsoft.com/office/powerpoint/2010/main" Requires="p14">
          <p:contentPart p14:bwMode="auto" r:id="rId3">
            <p14:nvContentPartPr>
              <p14:cNvPr id="45" name="Ink 44">
                <a:extLst>
                  <a:ext uri="{FF2B5EF4-FFF2-40B4-BE49-F238E27FC236}">
                    <a16:creationId xmlns:a16="http://schemas.microsoft.com/office/drawing/2014/main" id="{27708B19-8445-4E48-B94B-5ACABFC6D728}"/>
                  </a:ext>
                </a:extLst>
              </p14:cNvPr>
              <p14:cNvContentPartPr/>
              <p14:nvPr/>
            </p14:nvContentPartPr>
            <p14:xfrm>
              <a:off x="2857936" y="24541140"/>
              <a:ext cx="15480" cy="360"/>
            </p14:xfrm>
          </p:contentPart>
        </mc:Choice>
        <mc:Fallback>
          <p:pic>
            <p:nvPicPr>
              <p:cNvPr id="45" name="Ink 44">
                <a:extLst>
                  <a:ext uri="{FF2B5EF4-FFF2-40B4-BE49-F238E27FC236}">
                    <a16:creationId xmlns:a16="http://schemas.microsoft.com/office/drawing/2014/main" id="{27708B19-8445-4E48-B94B-5ACABFC6D728}"/>
                  </a:ext>
                </a:extLst>
              </p:cNvPr>
              <p:cNvPicPr/>
              <p:nvPr/>
            </p:nvPicPr>
            <p:blipFill>
              <a:blip r:embed="rId4"/>
              <a:stretch>
                <a:fillRect/>
              </a:stretch>
            </p:blipFill>
            <p:spPr>
              <a:xfrm>
                <a:off x="2848936" y="24532140"/>
                <a:ext cx="33120" cy="18000"/>
              </a:xfrm>
              <a:prstGeom prst="rect">
                <a:avLst/>
              </a:prstGeom>
            </p:spPr>
          </p:pic>
        </mc:Fallback>
      </mc:AlternateContent>
      <p:pic>
        <p:nvPicPr>
          <p:cNvPr id="19" name="Picture 18" descr="Diagram, schematic&#10;&#10;Description automatically generated">
            <a:extLst>
              <a:ext uri="{FF2B5EF4-FFF2-40B4-BE49-F238E27FC236}">
                <a16:creationId xmlns:a16="http://schemas.microsoft.com/office/drawing/2014/main" id="{C98FCBC9-370C-4877-ADF9-B258AE2BDB1D}"/>
              </a:ext>
            </a:extLst>
          </p:cNvPr>
          <p:cNvPicPr>
            <a:picLocks noChangeAspect="1"/>
          </p:cNvPicPr>
          <p:nvPr/>
        </p:nvPicPr>
        <p:blipFill rotWithShape="1">
          <a:blip r:embed="rId5">
            <a:extLst>
              <a:ext uri="{28A0092B-C50C-407E-A947-70E740481C1C}">
                <a14:useLocalDpi xmlns:a14="http://schemas.microsoft.com/office/drawing/2010/main" val="0"/>
              </a:ext>
            </a:extLst>
          </a:blip>
          <a:srcRect t="6251" b="12327"/>
          <a:stretch/>
        </p:blipFill>
        <p:spPr>
          <a:xfrm>
            <a:off x="2625210" y="23902737"/>
            <a:ext cx="5537542" cy="3828200"/>
          </a:xfrm>
          <a:prstGeom prst="rect">
            <a:avLst/>
          </a:prstGeom>
        </p:spPr>
      </p:pic>
      <p:pic>
        <p:nvPicPr>
          <p:cNvPr id="36" name="Graphic 35">
            <a:extLst>
              <a:ext uri="{FF2B5EF4-FFF2-40B4-BE49-F238E27FC236}">
                <a16:creationId xmlns:a16="http://schemas.microsoft.com/office/drawing/2014/main" id="{DAD7117D-6409-4838-9C41-CCA61D3CD0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63040" y="434453"/>
            <a:ext cx="3104802" cy="3104802"/>
          </a:xfrm>
          <a:prstGeom prst="rect">
            <a:avLst/>
          </a:prstGeom>
        </p:spPr>
      </p:pic>
      <p:pic>
        <p:nvPicPr>
          <p:cNvPr id="3" name="Picture 2" descr="Text&#10;&#10;Description automatically generated">
            <a:extLst>
              <a:ext uri="{FF2B5EF4-FFF2-40B4-BE49-F238E27FC236}">
                <a16:creationId xmlns:a16="http://schemas.microsoft.com/office/drawing/2014/main" id="{07A37FF0-1E68-430C-ACA1-5750A29B6F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53777" y="777868"/>
            <a:ext cx="6274383" cy="2559064"/>
          </a:xfrm>
          <a:prstGeom prst="rect">
            <a:avLst/>
          </a:prstGeom>
        </p:spPr>
      </p:pic>
      <p:pic>
        <p:nvPicPr>
          <p:cNvPr id="7" name="Picture 6">
            <a:extLst>
              <a:ext uri="{FF2B5EF4-FFF2-40B4-BE49-F238E27FC236}">
                <a16:creationId xmlns:a16="http://schemas.microsoft.com/office/drawing/2014/main" id="{6410635D-A11B-4D4C-AD45-DA3B8F43A2B4}"/>
              </a:ext>
            </a:extLst>
          </p:cNvPr>
          <p:cNvPicPr>
            <a:picLocks noChangeAspect="1"/>
          </p:cNvPicPr>
          <p:nvPr/>
        </p:nvPicPr>
        <p:blipFill>
          <a:blip r:embed="rId9"/>
          <a:stretch>
            <a:fillRect/>
          </a:stretch>
        </p:blipFill>
        <p:spPr>
          <a:xfrm>
            <a:off x="17184860" y="20963942"/>
            <a:ext cx="9521479" cy="7737033"/>
          </a:xfrm>
          <a:prstGeom prst="rect">
            <a:avLst/>
          </a:prstGeom>
        </p:spPr>
      </p:pic>
      <p:sp>
        <p:nvSpPr>
          <p:cNvPr id="30" name="Text Box 180">
            <a:extLst>
              <a:ext uri="{FF2B5EF4-FFF2-40B4-BE49-F238E27FC236}">
                <a16:creationId xmlns:a16="http://schemas.microsoft.com/office/drawing/2014/main" id="{C95595D0-14AD-4522-B62C-BCCFF5AE31CF}"/>
              </a:ext>
            </a:extLst>
          </p:cNvPr>
          <p:cNvSpPr txBox="1">
            <a:spLocks noChangeArrowheads="1"/>
          </p:cNvSpPr>
          <p:nvPr/>
        </p:nvSpPr>
        <p:spPr bwMode="auto">
          <a:xfrm>
            <a:off x="15864139" y="19884873"/>
            <a:ext cx="4959172"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latin typeface="Calibri"/>
                <a:cs typeface="Calibri"/>
              </a:rPr>
              <a:t>Figure 4. </a:t>
            </a:r>
            <a:r>
              <a:rPr lang="en-US" sz="2400">
                <a:latin typeface="Calibri"/>
                <a:cs typeface="Calibri"/>
              </a:rPr>
              <a:t>Car Uncovered Bottom View</a:t>
            </a:r>
          </a:p>
        </p:txBody>
      </p:sp>
      <p:sp>
        <p:nvSpPr>
          <p:cNvPr id="33" name="Text Box 180">
            <a:extLst>
              <a:ext uri="{FF2B5EF4-FFF2-40B4-BE49-F238E27FC236}">
                <a16:creationId xmlns:a16="http://schemas.microsoft.com/office/drawing/2014/main" id="{6B077DF2-5558-4107-82E3-4256EF41A150}"/>
              </a:ext>
            </a:extLst>
          </p:cNvPr>
          <p:cNvSpPr txBox="1">
            <a:spLocks noChangeArrowheads="1"/>
          </p:cNvSpPr>
          <p:nvPr/>
        </p:nvSpPr>
        <p:spPr bwMode="auto">
          <a:xfrm>
            <a:off x="15864139" y="16127195"/>
            <a:ext cx="3999387"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latin typeface="Calibri"/>
                <a:cs typeface="Calibri"/>
              </a:rPr>
              <a:t>Figure 3. </a:t>
            </a:r>
            <a:r>
              <a:rPr lang="en-US" sz="2400">
                <a:latin typeface="Calibri"/>
                <a:cs typeface="Calibri"/>
              </a:rPr>
              <a:t>Car Covered</a:t>
            </a:r>
          </a:p>
        </p:txBody>
      </p:sp>
      <p:sp>
        <p:nvSpPr>
          <p:cNvPr id="38" name="Text Box 180">
            <a:extLst>
              <a:ext uri="{FF2B5EF4-FFF2-40B4-BE49-F238E27FC236}">
                <a16:creationId xmlns:a16="http://schemas.microsoft.com/office/drawing/2014/main" id="{FAD336F1-8B0A-4166-A085-D0480D4B5D82}"/>
              </a:ext>
            </a:extLst>
          </p:cNvPr>
          <p:cNvSpPr txBox="1">
            <a:spLocks noChangeArrowheads="1"/>
          </p:cNvSpPr>
          <p:nvPr/>
        </p:nvSpPr>
        <p:spPr bwMode="auto">
          <a:xfrm>
            <a:off x="21480946" y="19896474"/>
            <a:ext cx="7250977"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latin typeface="Calibri"/>
                <a:cs typeface="Calibri"/>
              </a:rPr>
              <a:t>Figure 5. </a:t>
            </a:r>
            <a:r>
              <a:rPr lang="en-US" sz="2400">
                <a:latin typeface="Calibri"/>
                <a:cs typeface="Calibri"/>
              </a:rPr>
              <a:t>Uncovered Car Labeled</a:t>
            </a:r>
          </a:p>
        </p:txBody>
      </p:sp>
      <p:sp>
        <p:nvSpPr>
          <p:cNvPr id="40" name="Text Box 180">
            <a:extLst>
              <a:ext uri="{FF2B5EF4-FFF2-40B4-BE49-F238E27FC236}">
                <a16:creationId xmlns:a16="http://schemas.microsoft.com/office/drawing/2014/main" id="{A137CE3C-522A-4DAF-99AF-D7ECCC70E961}"/>
              </a:ext>
            </a:extLst>
          </p:cNvPr>
          <p:cNvSpPr txBox="1">
            <a:spLocks noChangeArrowheads="1"/>
          </p:cNvSpPr>
          <p:nvPr/>
        </p:nvSpPr>
        <p:spPr bwMode="auto">
          <a:xfrm>
            <a:off x="29389558" y="20043204"/>
            <a:ext cx="9924885" cy="4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400" b="1">
                <a:latin typeface="Calibri"/>
                <a:cs typeface="Calibri"/>
              </a:rPr>
              <a:t>Figure 6. </a:t>
            </a:r>
            <a:r>
              <a:rPr lang="en-US" sz="2400">
                <a:latin typeface="Calibri"/>
                <a:cs typeface="Calibri"/>
              </a:rPr>
              <a:t>Experimental Stopping Mech Data fitted to Model</a:t>
            </a:r>
          </a:p>
        </p:txBody>
      </p:sp>
      <p:pic>
        <p:nvPicPr>
          <p:cNvPr id="14" name="Picture 13">
            <a:extLst>
              <a:ext uri="{FF2B5EF4-FFF2-40B4-BE49-F238E27FC236}">
                <a16:creationId xmlns:a16="http://schemas.microsoft.com/office/drawing/2014/main" id="{4540CF7F-D362-4E77-8E1D-8EF6D734F690}"/>
              </a:ext>
            </a:extLst>
          </p:cNvPr>
          <p:cNvPicPr>
            <a:picLocks noChangeAspect="1"/>
          </p:cNvPicPr>
          <p:nvPr/>
        </p:nvPicPr>
        <p:blipFill>
          <a:blip r:embed="rId10"/>
          <a:stretch>
            <a:fillRect/>
          </a:stretch>
        </p:blipFill>
        <p:spPr>
          <a:xfrm>
            <a:off x="17195543" y="20972201"/>
            <a:ext cx="9964057" cy="7728774"/>
          </a:xfrm>
          <a:prstGeom prst="rect">
            <a:avLst/>
          </a:prstGeom>
        </p:spPr>
      </p:pic>
      <p:pic>
        <p:nvPicPr>
          <p:cNvPr id="29" name="Picture 28">
            <a:extLst>
              <a:ext uri="{FF2B5EF4-FFF2-40B4-BE49-F238E27FC236}">
                <a16:creationId xmlns:a16="http://schemas.microsoft.com/office/drawing/2014/main" id="{864EF9C8-0EB1-46F1-8C80-3CA17D9C8F44}"/>
              </a:ext>
            </a:extLst>
          </p:cNvPr>
          <p:cNvPicPr>
            <a:picLocks noChangeAspect="1"/>
          </p:cNvPicPr>
          <p:nvPr/>
        </p:nvPicPr>
        <p:blipFill rotWithShape="1">
          <a:blip r:embed="rId11">
            <a:extLst>
              <a:ext uri="{28A0092B-C50C-407E-A947-70E740481C1C}">
                <a14:useLocalDpi xmlns:a14="http://schemas.microsoft.com/office/drawing/2010/main" val="0"/>
              </a:ext>
            </a:extLst>
          </a:blip>
          <a:srcRect l="10377" t="13095" r="5921" b="-326"/>
          <a:stretch/>
        </p:blipFill>
        <p:spPr>
          <a:xfrm rot="5400000">
            <a:off x="20708427" y="13491215"/>
            <a:ext cx="7253859" cy="5669690"/>
          </a:xfrm>
          <a:prstGeom prst="rect">
            <a:avLst/>
          </a:prstGeom>
        </p:spPr>
      </p:pic>
      <p:sp>
        <p:nvSpPr>
          <p:cNvPr id="41" name="TextBox 40">
            <a:extLst>
              <a:ext uri="{FF2B5EF4-FFF2-40B4-BE49-F238E27FC236}">
                <a16:creationId xmlns:a16="http://schemas.microsoft.com/office/drawing/2014/main" id="{70FE8F00-072C-4BD0-BBB4-062490A406F0}"/>
              </a:ext>
            </a:extLst>
          </p:cNvPr>
          <p:cNvSpPr txBox="1"/>
          <p:nvPr/>
        </p:nvSpPr>
        <p:spPr>
          <a:xfrm>
            <a:off x="21945598" y="12997015"/>
            <a:ext cx="1603121"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Syringe</a:t>
            </a:r>
            <a:endParaRPr lang="en-US" sz="6600">
              <a:solidFill>
                <a:srgbClr val="004D35"/>
              </a:solidFill>
              <a:highlight>
                <a:srgbClr val="CFC493"/>
              </a:highlight>
            </a:endParaRPr>
          </a:p>
        </p:txBody>
      </p:sp>
      <p:cxnSp>
        <p:nvCxnSpPr>
          <p:cNvPr id="43" name="Straight Connector 42">
            <a:extLst>
              <a:ext uri="{FF2B5EF4-FFF2-40B4-BE49-F238E27FC236}">
                <a16:creationId xmlns:a16="http://schemas.microsoft.com/office/drawing/2014/main" id="{1BDD3C05-1BDA-407B-9B3E-90FFC8774EC5}"/>
              </a:ext>
            </a:extLst>
          </p:cNvPr>
          <p:cNvCxnSpPr>
            <a:cxnSpLocks/>
            <a:stCxn id="41" idx="3"/>
          </p:cNvCxnSpPr>
          <p:nvPr/>
        </p:nvCxnSpPr>
        <p:spPr>
          <a:xfrm>
            <a:off x="23548719" y="13289403"/>
            <a:ext cx="1356649" cy="422751"/>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5479416-B437-4E14-9874-DD13F0B3D22C}"/>
              </a:ext>
            </a:extLst>
          </p:cNvPr>
          <p:cNvSpPr txBox="1"/>
          <p:nvPr/>
        </p:nvSpPr>
        <p:spPr>
          <a:xfrm>
            <a:off x="21753093" y="13894826"/>
            <a:ext cx="1227223"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Laser</a:t>
            </a:r>
            <a:endParaRPr lang="en-US" sz="6600">
              <a:solidFill>
                <a:srgbClr val="004D35"/>
              </a:solidFill>
              <a:highlight>
                <a:srgbClr val="CFC493"/>
              </a:highlight>
            </a:endParaRPr>
          </a:p>
        </p:txBody>
      </p:sp>
      <p:cxnSp>
        <p:nvCxnSpPr>
          <p:cNvPr id="46" name="Straight Connector 45">
            <a:extLst>
              <a:ext uri="{FF2B5EF4-FFF2-40B4-BE49-F238E27FC236}">
                <a16:creationId xmlns:a16="http://schemas.microsoft.com/office/drawing/2014/main" id="{12A88EA1-2C31-436A-8D5B-DB546D91A3CA}"/>
              </a:ext>
            </a:extLst>
          </p:cNvPr>
          <p:cNvCxnSpPr>
            <a:stCxn id="48" idx="3"/>
          </p:cNvCxnSpPr>
          <p:nvPr/>
        </p:nvCxnSpPr>
        <p:spPr>
          <a:xfrm>
            <a:off x="22980316" y="14187214"/>
            <a:ext cx="1355040" cy="1092891"/>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2BA312-2F4E-4963-B86A-46751503EDDD}"/>
              </a:ext>
            </a:extLst>
          </p:cNvPr>
          <p:cNvSpPr txBox="1"/>
          <p:nvPr/>
        </p:nvSpPr>
        <p:spPr>
          <a:xfrm>
            <a:off x="25938659" y="13220502"/>
            <a:ext cx="993492"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LDR</a:t>
            </a:r>
            <a:endParaRPr lang="en-US" sz="6600">
              <a:solidFill>
                <a:srgbClr val="004D35"/>
              </a:solidFill>
              <a:highlight>
                <a:srgbClr val="CFC493"/>
              </a:highlight>
            </a:endParaRPr>
          </a:p>
        </p:txBody>
      </p:sp>
      <p:cxnSp>
        <p:nvCxnSpPr>
          <p:cNvPr id="52" name="Straight Connector 51">
            <a:extLst>
              <a:ext uri="{FF2B5EF4-FFF2-40B4-BE49-F238E27FC236}">
                <a16:creationId xmlns:a16="http://schemas.microsoft.com/office/drawing/2014/main" id="{7E478658-1288-43CF-96A1-237AAC2E4086}"/>
              </a:ext>
            </a:extLst>
          </p:cNvPr>
          <p:cNvCxnSpPr>
            <a:stCxn id="51" idx="2"/>
          </p:cNvCxnSpPr>
          <p:nvPr/>
        </p:nvCxnSpPr>
        <p:spPr>
          <a:xfrm flipH="1">
            <a:off x="25841717" y="13805277"/>
            <a:ext cx="593688" cy="1186070"/>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C8CAC06-3D4D-4978-BBB4-2471D01A1FD5}"/>
              </a:ext>
            </a:extLst>
          </p:cNvPr>
          <p:cNvSpPr txBox="1"/>
          <p:nvPr/>
        </p:nvSpPr>
        <p:spPr>
          <a:xfrm>
            <a:off x="21575495" y="19170790"/>
            <a:ext cx="1355040"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Switch</a:t>
            </a:r>
            <a:endParaRPr lang="en-US" sz="6600">
              <a:solidFill>
                <a:srgbClr val="004D35"/>
              </a:solidFill>
              <a:highlight>
                <a:srgbClr val="CFC493"/>
              </a:highlight>
            </a:endParaRPr>
          </a:p>
        </p:txBody>
      </p:sp>
      <p:cxnSp>
        <p:nvCxnSpPr>
          <p:cNvPr id="56" name="Straight Connector 55">
            <a:extLst>
              <a:ext uri="{FF2B5EF4-FFF2-40B4-BE49-F238E27FC236}">
                <a16:creationId xmlns:a16="http://schemas.microsoft.com/office/drawing/2014/main" id="{E1E3A32F-15E4-4F51-94F0-05FE07A83433}"/>
              </a:ext>
            </a:extLst>
          </p:cNvPr>
          <p:cNvCxnSpPr>
            <a:cxnSpLocks/>
            <a:stCxn id="55" idx="3"/>
          </p:cNvCxnSpPr>
          <p:nvPr/>
        </p:nvCxnSpPr>
        <p:spPr>
          <a:xfrm flipV="1">
            <a:off x="22930535" y="18023306"/>
            <a:ext cx="988244" cy="1439872"/>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0E7532A-E697-4A15-9A8B-FEDCA5C4A4BF}"/>
              </a:ext>
            </a:extLst>
          </p:cNvPr>
          <p:cNvSpPr txBox="1"/>
          <p:nvPr/>
        </p:nvSpPr>
        <p:spPr>
          <a:xfrm>
            <a:off x="21630830" y="14771989"/>
            <a:ext cx="1917890"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SM Vessel</a:t>
            </a:r>
            <a:endParaRPr lang="en-US" sz="6600">
              <a:solidFill>
                <a:srgbClr val="004D35"/>
              </a:solidFill>
              <a:highlight>
                <a:srgbClr val="CFC493"/>
              </a:highlight>
            </a:endParaRPr>
          </a:p>
        </p:txBody>
      </p:sp>
      <p:cxnSp>
        <p:nvCxnSpPr>
          <p:cNvPr id="60" name="Straight Connector 59">
            <a:extLst>
              <a:ext uri="{FF2B5EF4-FFF2-40B4-BE49-F238E27FC236}">
                <a16:creationId xmlns:a16="http://schemas.microsoft.com/office/drawing/2014/main" id="{DFE41DEA-2A48-4892-8941-88CB5D8CEDFE}"/>
              </a:ext>
            </a:extLst>
          </p:cNvPr>
          <p:cNvCxnSpPr>
            <a:endCxn id="58" idx="3"/>
          </p:cNvCxnSpPr>
          <p:nvPr/>
        </p:nvCxnSpPr>
        <p:spPr>
          <a:xfrm flipH="1" flipV="1">
            <a:off x="23548720" y="15064377"/>
            <a:ext cx="1245114" cy="562708"/>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586FDCC-9AC9-4D7F-8EDB-B4FCDEEF0BFC}"/>
              </a:ext>
            </a:extLst>
          </p:cNvPr>
          <p:cNvSpPr txBox="1"/>
          <p:nvPr/>
        </p:nvSpPr>
        <p:spPr>
          <a:xfrm>
            <a:off x="21621048" y="15501983"/>
            <a:ext cx="1527710"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 Battery</a:t>
            </a:r>
            <a:endParaRPr lang="en-US" sz="6600">
              <a:solidFill>
                <a:srgbClr val="004D35"/>
              </a:solidFill>
              <a:highlight>
                <a:srgbClr val="CFC493"/>
              </a:highlight>
            </a:endParaRPr>
          </a:p>
        </p:txBody>
      </p:sp>
      <p:cxnSp>
        <p:nvCxnSpPr>
          <p:cNvPr id="63" name="Straight Connector 62">
            <a:extLst>
              <a:ext uri="{FF2B5EF4-FFF2-40B4-BE49-F238E27FC236}">
                <a16:creationId xmlns:a16="http://schemas.microsoft.com/office/drawing/2014/main" id="{804E1D0F-9064-4A7C-B1D4-F7F92E2E770C}"/>
              </a:ext>
            </a:extLst>
          </p:cNvPr>
          <p:cNvCxnSpPr>
            <a:cxnSpLocks/>
            <a:stCxn id="61" idx="3"/>
          </p:cNvCxnSpPr>
          <p:nvPr/>
        </p:nvCxnSpPr>
        <p:spPr>
          <a:xfrm>
            <a:off x="23148758" y="15794371"/>
            <a:ext cx="629378" cy="366816"/>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536DD03-C1C7-4BF9-BF70-1E835B688AF3}"/>
              </a:ext>
            </a:extLst>
          </p:cNvPr>
          <p:cNvSpPr txBox="1"/>
          <p:nvPr/>
        </p:nvSpPr>
        <p:spPr>
          <a:xfrm>
            <a:off x="21630830" y="18023306"/>
            <a:ext cx="1437702" cy="584775"/>
          </a:xfrm>
          <a:prstGeom prst="rect">
            <a:avLst/>
          </a:prstGeom>
          <a:solidFill>
            <a:srgbClr val="CFC493"/>
          </a:solidFill>
          <a:ln w="57150">
            <a:solidFill>
              <a:srgbClr val="004D35"/>
            </a:solidFill>
          </a:ln>
        </p:spPr>
        <p:txBody>
          <a:bodyPr wrap="square" rtlCol="0">
            <a:spAutoFit/>
          </a:bodyPr>
          <a:lstStyle/>
          <a:p>
            <a:pPr algn="ctr"/>
            <a:r>
              <a:rPr lang="en-US" sz="3200">
                <a:solidFill>
                  <a:srgbClr val="004D35"/>
                </a:solidFill>
                <a:highlight>
                  <a:srgbClr val="CFC493"/>
                </a:highlight>
              </a:rPr>
              <a:t>Wheels</a:t>
            </a:r>
            <a:endParaRPr lang="en-US" sz="6600">
              <a:solidFill>
                <a:srgbClr val="004D35"/>
              </a:solidFill>
              <a:highlight>
                <a:srgbClr val="CFC493"/>
              </a:highlight>
            </a:endParaRPr>
          </a:p>
        </p:txBody>
      </p:sp>
      <p:cxnSp>
        <p:nvCxnSpPr>
          <p:cNvPr id="71" name="Straight Connector 70">
            <a:extLst>
              <a:ext uri="{FF2B5EF4-FFF2-40B4-BE49-F238E27FC236}">
                <a16:creationId xmlns:a16="http://schemas.microsoft.com/office/drawing/2014/main" id="{59DE8C9D-B6D2-4EBE-8921-A34739B44EA1}"/>
              </a:ext>
            </a:extLst>
          </p:cNvPr>
          <p:cNvCxnSpPr>
            <a:stCxn id="69" idx="3"/>
          </p:cNvCxnSpPr>
          <p:nvPr/>
        </p:nvCxnSpPr>
        <p:spPr>
          <a:xfrm flipV="1">
            <a:off x="23068532" y="18255679"/>
            <a:ext cx="480187" cy="60015"/>
          </a:xfrm>
          <a:prstGeom prst="line">
            <a:avLst/>
          </a:prstGeom>
          <a:ln>
            <a:solidFill>
              <a:srgbClr val="004D35"/>
            </a:solidFill>
          </a:ln>
        </p:spPr>
        <p:style>
          <a:lnRef idx="1">
            <a:schemeClr val="accent1"/>
          </a:lnRef>
          <a:fillRef idx="0">
            <a:schemeClr val="accent1"/>
          </a:fillRef>
          <a:effectRef idx="0">
            <a:schemeClr val="accent1"/>
          </a:effectRef>
          <a:fontRef idx="minor">
            <a:schemeClr val="tx1"/>
          </a:fontRef>
        </p:style>
      </p:cxnSp>
      <p:pic>
        <p:nvPicPr>
          <p:cNvPr id="73" name="Picture 72" descr="A picture containing text&#10;&#10;Description automatically generated">
            <a:extLst>
              <a:ext uri="{FF2B5EF4-FFF2-40B4-BE49-F238E27FC236}">
                <a16:creationId xmlns:a16="http://schemas.microsoft.com/office/drawing/2014/main" id="{F0B674E6-6B87-468F-9C8A-1BE1E08CE8C2}"/>
              </a:ext>
            </a:extLst>
          </p:cNvPr>
          <p:cNvPicPr>
            <a:picLocks noChangeAspect="1"/>
          </p:cNvPicPr>
          <p:nvPr/>
        </p:nvPicPr>
        <p:blipFill rotWithShape="1">
          <a:blip r:embed="rId12">
            <a:extLst>
              <a:ext uri="{28A0092B-C50C-407E-A947-70E740481C1C}">
                <a14:useLocalDpi xmlns:a14="http://schemas.microsoft.com/office/drawing/2010/main" val="0"/>
              </a:ext>
            </a:extLst>
          </a:blip>
          <a:srcRect l="17540" t="13534" r="31816" b="21076"/>
          <a:stretch/>
        </p:blipFill>
        <p:spPr>
          <a:xfrm rot="5400000">
            <a:off x="15879522" y="12710865"/>
            <a:ext cx="3485014" cy="3374767"/>
          </a:xfrm>
          <a:prstGeom prst="rect">
            <a:avLst/>
          </a:prstGeom>
        </p:spPr>
      </p:pic>
      <p:pic>
        <p:nvPicPr>
          <p:cNvPr id="75" name="Picture 74">
            <a:extLst>
              <a:ext uri="{FF2B5EF4-FFF2-40B4-BE49-F238E27FC236}">
                <a16:creationId xmlns:a16="http://schemas.microsoft.com/office/drawing/2014/main" id="{1C730698-FB7E-4375-8D71-07578E357CBB}"/>
              </a:ext>
            </a:extLst>
          </p:cNvPr>
          <p:cNvPicPr>
            <a:picLocks noChangeAspect="1"/>
          </p:cNvPicPr>
          <p:nvPr/>
        </p:nvPicPr>
        <p:blipFill rotWithShape="1">
          <a:blip r:embed="rId13">
            <a:extLst>
              <a:ext uri="{28A0092B-C50C-407E-A947-70E740481C1C}">
                <a14:useLocalDpi xmlns:a14="http://schemas.microsoft.com/office/drawing/2010/main" val="0"/>
              </a:ext>
            </a:extLst>
          </a:blip>
          <a:srcRect l="23100" t="20396" r="29313" b="20371"/>
          <a:stretch/>
        </p:blipFill>
        <p:spPr>
          <a:xfrm rot="5400000">
            <a:off x="9325480" y="24158565"/>
            <a:ext cx="3695145" cy="3449599"/>
          </a:xfrm>
          <a:prstGeom prst="rect">
            <a:avLst/>
          </a:prstGeom>
        </p:spPr>
      </p:pic>
      <p:pic>
        <p:nvPicPr>
          <p:cNvPr id="77" name="Picture 76" descr="A picture containing wooden&#10;&#10;Description automatically generated">
            <a:extLst>
              <a:ext uri="{FF2B5EF4-FFF2-40B4-BE49-F238E27FC236}">
                <a16:creationId xmlns:a16="http://schemas.microsoft.com/office/drawing/2014/main" id="{C7A74284-7A88-404B-94B1-08391E1822DC}"/>
              </a:ext>
            </a:extLst>
          </p:cNvPr>
          <p:cNvPicPr>
            <a:picLocks noChangeAspect="1"/>
          </p:cNvPicPr>
          <p:nvPr/>
        </p:nvPicPr>
        <p:blipFill rotWithShape="1">
          <a:blip r:embed="rId14">
            <a:extLst>
              <a:ext uri="{28A0092B-C50C-407E-A947-70E740481C1C}">
                <a14:useLocalDpi xmlns:a14="http://schemas.microsoft.com/office/drawing/2010/main" val="0"/>
              </a:ext>
            </a:extLst>
          </a:blip>
          <a:srcRect l="11220" t="9684" r="4783" b="11964"/>
          <a:stretch/>
        </p:blipFill>
        <p:spPr>
          <a:xfrm rot="10800000">
            <a:off x="15941759" y="16600867"/>
            <a:ext cx="4764625" cy="3333400"/>
          </a:xfrm>
          <a:prstGeom prst="rect">
            <a:avLst/>
          </a:prstGeom>
        </p:spPr>
      </p:pic>
      <p:graphicFrame>
        <p:nvGraphicFramePr>
          <p:cNvPr id="78" name="Chart 77">
            <a:extLst>
              <a:ext uri="{FF2B5EF4-FFF2-40B4-BE49-F238E27FC236}">
                <a16:creationId xmlns:a16="http://schemas.microsoft.com/office/drawing/2014/main" id="{292A79A2-FDAF-405D-9E06-F83950288CAC}"/>
              </a:ext>
            </a:extLst>
          </p:cNvPr>
          <p:cNvGraphicFramePr>
            <a:graphicFrameLocks/>
          </p:cNvGraphicFramePr>
          <p:nvPr>
            <p:extLst>
              <p:ext uri="{D42A27DB-BD31-4B8C-83A1-F6EECF244321}">
                <p14:modId xmlns:p14="http://schemas.microsoft.com/office/powerpoint/2010/main" val="399359224"/>
              </p:ext>
            </p:extLst>
          </p:nvPr>
        </p:nvGraphicFramePr>
        <p:xfrm>
          <a:off x="29258385" y="12379614"/>
          <a:ext cx="13043360" cy="760805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40607409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97D57E1E3C0B4F8F08840C5839D906" ma:contentTypeVersion="10" ma:contentTypeDescription="Create a new document." ma:contentTypeScope="" ma:versionID="39e7f6056554b9efa344cc393bf65bec">
  <xsd:schema xmlns:xsd="http://www.w3.org/2001/XMLSchema" xmlns:xs="http://www.w3.org/2001/XMLSchema" xmlns:p="http://schemas.microsoft.com/office/2006/metadata/properties" xmlns:ns2="d43ebbd4-cf7b-41ff-910c-e3d5337c33b0" xmlns:ns3="0528f9e3-276c-4280-ab22-f17a952f7591" targetNamespace="http://schemas.microsoft.com/office/2006/metadata/properties" ma:root="true" ma:fieldsID="e35b389a921e5bdf52faef311bdeafa3" ns2:_="" ns3:_="">
    <xsd:import namespace="d43ebbd4-cf7b-41ff-910c-e3d5337c33b0"/>
    <xsd:import namespace="0528f9e3-276c-4280-ab22-f17a952f75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ebbd4-cf7b-41ff-910c-e3d5337c3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28f9e3-276c-4280-ab22-f17a952f759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1980F-576D-4FF2-90BB-0CA11BAF9AC9}">
  <ds:schemaRefs>
    <ds:schemaRef ds:uri="http://schemas.microsoft.com/sharepoint/v3/contenttype/forms"/>
  </ds:schemaRefs>
</ds:datastoreItem>
</file>

<file path=customXml/itemProps2.xml><?xml version="1.0" encoding="utf-8"?>
<ds:datastoreItem xmlns:ds="http://schemas.openxmlformats.org/officeDocument/2006/customXml" ds:itemID="{037A10CC-A54D-42CD-A02C-E4B81337EEA9}">
  <ds:schemaRefs>
    <ds:schemaRef ds:uri="d43ebbd4-cf7b-41ff-910c-e3d5337c33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13E033-471B-4FBE-82B9-FE55E2ACFC2E}">
  <ds:schemaRefs>
    <ds:schemaRef ds:uri="0528f9e3-276c-4280-ab22-f17a952f7591"/>
    <ds:schemaRef ds:uri="d43ebbd4-cf7b-41ff-910c-e3d5337c3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Ora D Tanner</dc:creator>
  <cp:revision>1</cp:revision>
  <dcterms:created xsi:type="dcterms:W3CDTF">2018-02-28T15:21:34Z</dcterms:created>
  <dcterms:modified xsi:type="dcterms:W3CDTF">2021-03-18T22:32:11Z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0x010100E597D57E1E3C0B4F8F08840C5839D906</vt:lpwstr>
  </property>
</Properties>
</file>